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0" r:id="rId5"/>
    <p:sldId id="258" r:id="rId6"/>
    <p:sldId id="263" r:id="rId7"/>
    <p:sldId id="271" r:id="rId8"/>
    <p:sldId id="272" r:id="rId9"/>
    <p:sldId id="275" r:id="rId10"/>
    <p:sldId id="273" r:id="rId11"/>
    <p:sldId id="277" r:id="rId12"/>
    <p:sldId id="278" r:id="rId13"/>
    <p:sldId id="266" r:id="rId14"/>
    <p:sldId id="276" r:id="rId15"/>
    <p:sldId id="267" r:id="rId16"/>
    <p:sldId id="333" r:id="rId17"/>
    <p:sldId id="335" r:id="rId18"/>
    <p:sldId id="338" r:id="rId19"/>
    <p:sldId id="339" r:id="rId20"/>
    <p:sldId id="343" r:id="rId21"/>
    <p:sldId id="344" r:id="rId22"/>
    <p:sldId id="314" r:id="rId23"/>
    <p:sldId id="269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8" autoAdjust="0"/>
    <p:restoredTop sz="94660"/>
  </p:normalViewPr>
  <p:slideViewPr>
    <p:cSldViewPr>
      <p:cViewPr varScale="1">
        <p:scale>
          <a:sx n="71" d="100"/>
          <a:sy n="71" d="100"/>
        </p:scale>
        <p:origin x="84" y="2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png"/><Relationship Id="rId21" Type="http://schemas.openxmlformats.org/officeDocument/2006/relationships/image" Target="../media/image29.png"/><Relationship Id="rId7" Type="http://schemas.microsoft.com/office/2007/relationships/hdphoto" Target="../media/hdphoto1.wdp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8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00000" y="6177264"/>
            <a:ext cx="154857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kern="0" spc="2400" dirty="0">
                <a:solidFill>
                  <a:srgbClr val="000000"/>
                </a:solidFill>
                <a:latin typeface="Gmarket Sans Medium" pitchFamily="34" charset="0"/>
              </a:rPr>
              <a:t>커피판매 홈페이지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19200" y="2962533"/>
            <a:ext cx="16000000" cy="361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LEAF COFFEE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734800" y="4320526"/>
            <a:ext cx="2971800" cy="800219"/>
            <a:chOff x="11739385" y="4346022"/>
            <a:chExt cx="3207924" cy="8002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025478" y="4440400"/>
              <a:ext cx="2329390" cy="611465"/>
              <a:chOff x="12025478" y="4440400"/>
              <a:chExt cx="2329390" cy="61146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25478" y="4440400"/>
                <a:ext cx="2329390" cy="611465"/>
              </a:xfrm>
              <a:prstGeom prst="rect">
                <a:avLst/>
              </a:prstGeom>
            </p:spPr>
          </p:pic>
        </p:grpSp>
        <p:sp>
          <p:nvSpPr>
            <p:cNvPr id="11" name="Object 11"/>
            <p:cNvSpPr txBox="1"/>
            <p:nvPr/>
          </p:nvSpPr>
          <p:spPr>
            <a:xfrm>
              <a:off x="11739385" y="4346022"/>
              <a:ext cx="3207924" cy="8002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600" kern="0" spc="3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Noto Sans CJK KR Regular" pitchFamily="34" charset="0"/>
                  <a:cs typeface="Noto Sans CJK KR Regular" pitchFamily="34" charset="0"/>
                </a:rPr>
                <a:t>LEF</a:t>
              </a:r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622D0DF-5AAD-48B8-882F-563E78654EFD}"/>
              </a:ext>
            </a:extLst>
          </p:cNvPr>
          <p:cNvSpPr txBox="1"/>
          <p:nvPr/>
        </p:nvSpPr>
        <p:spPr>
          <a:xfrm>
            <a:off x="12420600" y="8572500"/>
            <a:ext cx="67056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cs typeface="Arial" pitchFamily="34" charset="0"/>
              </a:rPr>
              <a:t>조장 박동현</a:t>
            </a:r>
            <a:endParaRPr lang="en-US" altLang="ko-KR" sz="2400" dirty="0">
              <a:cs typeface="Arial" pitchFamily="34" charset="0"/>
            </a:endParaRPr>
          </a:p>
          <a:p>
            <a:r>
              <a:rPr lang="ko-KR" altLang="en-US" sz="2400" dirty="0">
                <a:cs typeface="Arial" pitchFamily="34" charset="0"/>
              </a:rPr>
              <a:t>조원</a:t>
            </a:r>
            <a:r>
              <a:rPr lang="en-US" altLang="ko-KR" sz="2400" dirty="0">
                <a:cs typeface="Arial" pitchFamily="34" charset="0"/>
              </a:rPr>
              <a:t> </a:t>
            </a:r>
            <a:r>
              <a:rPr lang="ko-KR" altLang="en-US" sz="2400" dirty="0">
                <a:cs typeface="Arial" pitchFamily="34" charset="0"/>
              </a:rPr>
              <a:t>장수영</a:t>
            </a:r>
            <a:r>
              <a:rPr lang="en-US" altLang="ko-KR" sz="2400" dirty="0">
                <a:cs typeface="Arial" pitchFamily="34" charset="0"/>
              </a:rPr>
              <a:t>, </a:t>
            </a:r>
            <a:r>
              <a:rPr lang="ko-KR" altLang="en-US" sz="2400" dirty="0">
                <a:cs typeface="Arial" pitchFamily="34" charset="0"/>
              </a:rPr>
              <a:t>이영화</a:t>
            </a:r>
            <a:r>
              <a:rPr lang="en-US" altLang="ko-KR" sz="2400" dirty="0">
                <a:cs typeface="Arial" pitchFamily="34" charset="0"/>
              </a:rPr>
              <a:t>, </a:t>
            </a:r>
            <a:r>
              <a:rPr lang="ko-KR" altLang="en-US" sz="2400" dirty="0">
                <a:cs typeface="Arial" pitchFamily="34" charset="0"/>
              </a:rPr>
              <a:t>김동현</a:t>
            </a:r>
            <a:r>
              <a:rPr lang="en-US" altLang="ko-KR" sz="2400" dirty="0">
                <a:cs typeface="Arial" pitchFamily="34" charset="0"/>
              </a:rPr>
              <a:t>, </a:t>
            </a:r>
            <a:r>
              <a:rPr lang="ko-KR" altLang="en-US" sz="2400" dirty="0" err="1">
                <a:cs typeface="Arial" pitchFamily="34" charset="0"/>
              </a:rPr>
              <a:t>신이솜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0C177-0B2F-430D-8C42-30F69FCAEABB}"/>
              </a:ext>
            </a:extLst>
          </p:cNvPr>
          <p:cNvSpPr txBox="1"/>
          <p:nvPr/>
        </p:nvSpPr>
        <p:spPr>
          <a:xfrm>
            <a:off x="1676400" y="2573780"/>
            <a:ext cx="38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B0F0"/>
                </a:solidFill>
              </a:rPr>
              <a:t>.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B2463-B356-46E1-9E97-484513297B23}"/>
              </a:ext>
            </a:extLst>
          </p:cNvPr>
          <p:cNvSpPr txBox="1"/>
          <p:nvPr/>
        </p:nvSpPr>
        <p:spPr>
          <a:xfrm>
            <a:off x="3352800" y="2573779"/>
            <a:ext cx="38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B0F0"/>
                </a:solidFill>
              </a:rPr>
              <a:t>.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450366-A90C-4A6E-97AD-E291042CEE42}"/>
              </a:ext>
            </a:extLst>
          </p:cNvPr>
          <p:cNvSpPr txBox="1"/>
          <p:nvPr/>
        </p:nvSpPr>
        <p:spPr>
          <a:xfrm>
            <a:off x="4724400" y="2552700"/>
            <a:ext cx="38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B0F0"/>
                </a:solidFill>
              </a:rPr>
              <a:t>.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37BD4-7AE0-44EE-AB93-CD93C7026858}"/>
              </a:ext>
            </a:extLst>
          </p:cNvPr>
          <p:cNvSpPr txBox="1"/>
          <p:nvPr/>
        </p:nvSpPr>
        <p:spPr>
          <a:xfrm>
            <a:off x="6210300" y="2540000"/>
            <a:ext cx="38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B0F0"/>
                </a:solidFill>
              </a:rPr>
              <a:t>.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6CEDFB4-EC48-44B4-8BD1-6760373703AD}"/>
              </a:ext>
            </a:extLst>
          </p:cNvPr>
          <p:cNvGrpSpPr/>
          <p:nvPr/>
        </p:nvGrpSpPr>
        <p:grpSpPr>
          <a:xfrm>
            <a:off x="619359" y="4794112"/>
            <a:ext cx="495301" cy="1133475"/>
            <a:chOff x="1200150" y="1257300"/>
            <a:chExt cx="495301" cy="1133475"/>
          </a:xfrm>
        </p:grpSpPr>
        <p:sp>
          <p:nvSpPr>
            <p:cNvPr id="53" name="웃는 얼굴 52">
              <a:extLst>
                <a:ext uri="{FF2B5EF4-FFF2-40B4-BE49-F238E27FC236}">
                  <a16:creationId xmlns:a16="http://schemas.microsoft.com/office/drawing/2014/main" id="{C9D65D54-BA0D-49A1-B6C3-56E8D36187B3}"/>
                </a:ext>
              </a:extLst>
            </p:cNvPr>
            <p:cNvSpPr/>
            <p:nvPr/>
          </p:nvSpPr>
          <p:spPr>
            <a:xfrm>
              <a:off x="1200150" y="1257300"/>
              <a:ext cx="495301" cy="371475"/>
            </a:xfrm>
            <a:prstGeom prst="smileyFac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979B1E6-18CD-4BED-9D2F-0988FA421279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>
              <a:off x="1447801" y="1628775"/>
              <a:ext cx="2" cy="590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F5BF305-4818-4336-BF00-153452CF24C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350" y="1724025"/>
              <a:ext cx="152400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174FFC6-43E1-4B5D-9354-F380E0A74673}"/>
                </a:ext>
              </a:extLst>
            </p:cNvPr>
            <p:cNvCxnSpPr/>
            <p:nvPr/>
          </p:nvCxnSpPr>
          <p:spPr>
            <a:xfrm flipV="1">
              <a:off x="1447800" y="1724025"/>
              <a:ext cx="171450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CEBC430-CE74-44E9-8D8A-D0258AD61934}"/>
                </a:ext>
              </a:extLst>
            </p:cNvPr>
            <p:cNvCxnSpPr/>
            <p:nvPr/>
          </p:nvCxnSpPr>
          <p:spPr>
            <a:xfrm flipH="1">
              <a:off x="1276350" y="2219325"/>
              <a:ext cx="161925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B24E20C-5B0D-494D-9A49-97F50364CB41}"/>
                </a:ext>
              </a:extLst>
            </p:cNvPr>
            <p:cNvCxnSpPr/>
            <p:nvPr/>
          </p:nvCxnSpPr>
          <p:spPr>
            <a:xfrm>
              <a:off x="1438275" y="2219325"/>
              <a:ext cx="180975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7F6356-E939-4F24-9B7E-515FC2A182B9}"/>
              </a:ext>
            </a:extLst>
          </p:cNvPr>
          <p:cNvCxnSpPr>
            <a:cxnSpLocks/>
          </p:cNvCxnSpPr>
          <p:nvPr/>
        </p:nvCxnSpPr>
        <p:spPr>
          <a:xfrm flipV="1">
            <a:off x="1277097" y="4683184"/>
            <a:ext cx="426147" cy="43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F877A59-2403-4F9D-96E3-4A27F2B41687}"/>
              </a:ext>
            </a:extLst>
          </p:cNvPr>
          <p:cNvCxnSpPr>
            <a:cxnSpLocks/>
          </p:cNvCxnSpPr>
          <p:nvPr/>
        </p:nvCxnSpPr>
        <p:spPr>
          <a:xfrm flipV="1">
            <a:off x="2940979" y="3630772"/>
            <a:ext cx="495575" cy="25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5FECEBA-4623-482A-B715-58418F3FE396}"/>
              </a:ext>
            </a:extLst>
          </p:cNvPr>
          <p:cNvCxnSpPr>
            <a:cxnSpLocks/>
          </p:cNvCxnSpPr>
          <p:nvPr/>
        </p:nvCxnSpPr>
        <p:spPr>
          <a:xfrm>
            <a:off x="5980026" y="9434646"/>
            <a:ext cx="601814" cy="1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F91B2A8B-6B82-4A1D-B9AC-D970A5792258}"/>
              </a:ext>
            </a:extLst>
          </p:cNvPr>
          <p:cNvSpPr/>
          <p:nvPr/>
        </p:nvSpPr>
        <p:spPr>
          <a:xfrm>
            <a:off x="2133217" y="5559416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로그인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530AD42-5055-4112-8AEF-F2FF9CD70723}"/>
              </a:ext>
            </a:extLst>
          </p:cNvPr>
          <p:cNvSpPr/>
          <p:nvPr/>
        </p:nvSpPr>
        <p:spPr>
          <a:xfrm>
            <a:off x="1703244" y="3971795"/>
            <a:ext cx="156686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회원가입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BF9E528-EB1A-4AD9-A4BB-2C9A767F191B}"/>
              </a:ext>
            </a:extLst>
          </p:cNvPr>
          <p:cNvCxnSpPr>
            <a:cxnSpLocks/>
          </p:cNvCxnSpPr>
          <p:nvPr/>
        </p:nvCxnSpPr>
        <p:spPr>
          <a:xfrm>
            <a:off x="1286110" y="5605038"/>
            <a:ext cx="714377" cy="249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C81FB66-4F98-408A-B926-590A9F91167A}"/>
              </a:ext>
            </a:extLst>
          </p:cNvPr>
          <p:cNvCxnSpPr>
            <a:cxnSpLocks/>
          </p:cNvCxnSpPr>
          <p:nvPr/>
        </p:nvCxnSpPr>
        <p:spPr>
          <a:xfrm flipH="1">
            <a:off x="1451634" y="6172389"/>
            <a:ext cx="560985" cy="56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4A9269-59F7-4A55-83B1-E09E3D254A0E}"/>
              </a:ext>
            </a:extLst>
          </p:cNvPr>
          <p:cNvCxnSpPr>
            <a:cxnSpLocks/>
          </p:cNvCxnSpPr>
          <p:nvPr/>
        </p:nvCxnSpPr>
        <p:spPr>
          <a:xfrm flipV="1">
            <a:off x="8268701" y="3615035"/>
            <a:ext cx="590559" cy="31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F0E87C5-C56D-4233-B3EB-5D706D5B6BA8}"/>
              </a:ext>
            </a:extLst>
          </p:cNvPr>
          <p:cNvSpPr/>
          <p:nvPr/>
        </p:nvSpPr>
        <p:spPr>
          <a:xfrm>
            <a:off x="3015796" y="2747599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사용자인증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32F54C0-4424-48FB-BA0E-9F6263B463D1}"/>
              </a:ext>
            </a:extLst>
          </p:cNvPr>
          <p:cNvCxnSpPr>
            <a:cxnSpLocks/>
          </p:cNvCxnSpPr>
          <p:nvPr/>
        </p:nvCxnSpPr>
        <p:spPr>
          <a:xfrm flipV="1">
            <a:off x="8636970" y="6818455"/>
            <a:ext cx="2625325" cy="8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06AB60D-6B41-4EDA-A312-310B1CA2FA62}"/>
              </a:ext>
            </a:extLst>
          </p:cNvPr>
          <p:cNvSpPr/>
          <p:nvPr/>
        </p:nvSpPr>
        <p:spPr>
          <a:xfrm>
            <a:off x="4179090" y="5389842"/>
            <a:ext cx="1612438" cy="10514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회원 및 비로그인 홈페이지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FA66357-E81B-4C2B-BB2B-A5B9AB27AE60}"/>
              </a:ext>
            </a:extLst>
          </p:cNvPr>
          <p:cNvCxnSpPr>
            <a:cxnSpLocks/>
          </p:cNvCxnSpPr>
          <p:nvPr/>
        </p:nvCxnSpPr>
        <p:spPr>
          <a:xfrm flipV="1">
            <a:off x="11550306" y="9165500"/>
            <a:ext cx="874943" cy="528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5D4BDB3-399C-47F6-8507-97AFC458F21F}"/>
              </a:ext>
            </a:extLst>
          </p:cNvPr>
          <p:cNvSpPr/>
          <p:nvPr/>
        </p:nvSpPr>
        <p:spPr>
          <a:xfrm>
            <a:off x="12364584" y="7339097"/>
            <a:ext cx="2093232" cy="5844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가맹점 현황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967856F-0E10-4652-B30E-A15A1A1C211E}"/>
              </a:ext>
            </a:extLst>
          </p:cNvPr>
          <p:cNvCxnSpPr>
            <a:cxnSpLocks/>
          </p:cNvCxnSpPr>
          <p:nvPr/>
        </p:nvCxnSpPr>
        <p:spPr>
          <a:xfrm>
            <a:off x="10497115" y="1769037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3BBC84-01DD-4B2D-867D-C68B229AF19B}"/>
              </a:ext>
            </a:extLst>
          </p:cNvPr>
          <p:cNvCxnSpPr>
            <a:cxnSpLocks/>
          </p:cNvCxnSpPr>
          <p:nvPr/>
        </p:nvCxnSpPr>
        <p:spPr>
          <a:xfrm flipV="1">
            <a:off x="10497115" y="1190979"/>
            <a:ext cx="0" cy="1156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EAD115E-E746-42F1-9886-521198D27F69}"/>
              </a:ext>
            </a:extLst>
          </p:cNvPr>
          <p:cNvCxnSpPr>
            <a:cxnSpLocks/>
          </p:cNvCxnSpPr>
          <p:nvPr/>
        </p:nvCxnSpPr>
        <p:spPr>
          <a:xfrm flipV="1">
            <a:off x="8837403" y="7730734"/>
            <a:ext cx="590903" cy="28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7">
            <a:extLst>
              <a:ext uri="{FF2B5EF4-FFF2-40B4-BE49-F238E27FC236}">
                <a16:creationId xmlns:a16="http://schemas.microsoft.com/office/drawing/2014/main" id="{38934AD3-57A2-45FE-A607-48917188B1EA}"/>
              </a:ext>
            </a:extLst>
          </p:cNvPr>
          <p:cNvSpPr txBox="1"/>
          <p:nvPr/>
        </p:nvSpPr>
        <p:spPr>
          <a:xfrm>
            <a:off x="200258" y="6251437"/>
            <a:ext cx="1333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latin typeface="+mj-ea"/>
                <a:ea typeface="+mj-ea"/>
              </a:rPr>
              <a:t>회원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B06EA34-E8D2-4F69-B5EF-CDF10B9DE73E}"/>
              </a:ext>
            </a:extLst>
          </p:cNvPr>
          <p:cNvCxnSpPr>
            <a:cxnSpLocks/>
          </p:cNvCxnSpPr>
          <p:nvPr/>
        </p:nvCxnSpPr>
        <p:spPr>
          <a:xfrm flipH="1" flipV="1">
            <a:off x="2317604" y="3194615"/>
            <a:ext cx="698192" cy="3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E7B551C-D316-4176-8426-F5C02591B150}"/>
              </a:ext>
            </a:extLst>
          </p:cNvPr>
          <p:cNvCxnSpPr>
            <a:cxnSpLocks/>
          </p:cNvCxnSpPr>
          <p:nvPr/>
        </p:nvCxnSpPr>
        <p:spPr>
          <a:xfrm flipH="1" flipV="1">
            <a:off x="2264831" y="2549500"/>
            <a:ext cx="813547" cy="16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20DD90-2D96-4465-8AD8-FE4ECC59B546}"/>
              </a:ext>
            </a:extLst>
          </p:cNvPr>
          <p:cNvCxnSpPr>
            <a:cxnSpLocks/>
          </p:cNvCxnSpPr>
          <p:nvPr/>
        </p:nvCxnSpPr>
        <p:spPr>
          <a:xfrm flipH="1" flipV="1">
            <a:off x="3771676" y="2275710"/>
            <a:ext cx="142696" cy="412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1449EEF-002C-4426-86F2-B6D5539EB217}"/>
              </a:ext>
            </a:extLst>
          </p:cNvPr>
          <p:cNvSpPr/>
          <p:nvPr/>
        </p:nvSpPr>
        <p:spPr>
          <a:xfrm>
            <a:off x="975822" y="2863660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이메일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4EF9E8D-0CBB-46C5-9421-2937842850C0}"/>
              </a:ext>
            </a:extLst>
          </p:cNvPr>
          <p:cNvSpPr/>
          <p:nvPr/>
        </p:nvSpPr>
        <p:spPr>
          <a:xfrm>
            <a:off x="1036110" y="2034965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구글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5C90257-ECE1-47CC-9CB9-1E54D71BB0CA}"/>
              </a:ext>
            </a:extLst>
          </p:cNvPr>
          <p:cNvSpPr/>
          <p:nvPr/>
        </p:nvSpPr>
        <p:spPr>
          <a:xfrm>
            <a:off x="2614303" y="1738910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카카오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A7090EF-5407-4A13-B661-613291650AB3}"/>
              </a:ext>
            </a:extLst>
          </p:cNvPr>
          <p:cNvSpPr/>
          <p:nvPr/>
        </p:nvSpPr>
        <p:spPr>
          <a:xfrm>
            <a:off x="695559" y="6820479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구글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DC68CF0-1F14-443F-847F-8CEEECD951E1}"/>
              </a:ext>
            </a:extLst>
          </p:cNvPr>
          <p:cNvSpPr/>
          <p:nvPr/>
        </p:nvSpPr>
        <p:spPr>
          <a:xfrm>
            <a:off x="2448922" y="6974537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카카오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CE262EE-8680-4ABA-AF02-C7F315040A06}"/>
              </a:ext>
            </a:extLst>
          </p:cNvPr>
          <p:cNvSpPr/>
          <p:nvPr/>
        </p:nvSpPr>
        <p:spPr>
          <a:xfrm>
            <a:off x="1088883" y="7827160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네이버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A9009B-6361-49CB-867E-D1C330D1EAFB}"/>
              </a:ext>
            </a:extLst>
          </p:cNvPr>
          <p:cNvCxnSpPr>
            <a:cxnSpLocks/>
          </p:cNvCxnSpPr>
          <p:nvPr/>
        </p:nvCxnSpPr>
        <p:spPr>
          <a:xfrm>
            <a:off x="2940979" y="6251437"/>
            <a:ext cx="214343" cy="56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D39156-6338-482F-8E1B-651F73498C77}"/>
              </a:ext>
            </a:extLst>
          </p:cNvPr>
          <p:cNvCxnSpPr>
            <a:cxnSpLocks/>
          </p:cNvCxnSpPr>
          <p:nvPr/>
        </p:nvCxnSpPr>
        <p:spPr>
          <a:xfrm>
            <a:off x="3491360" y="5931054"/>
            <a:ext cx="494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212ABA2-FF06-4079-824A-941404D38B80}"/>
              </a:ext>
            </a:extLst>
          </p:cNvPr>
          <p:cNvCxnSpPr>
            <a:cxnSpLocks/>
          </p:cNvCxnSpPr>
          <p:nvPr/>
        </p:nvCxnSpPr>
        <p:spPr>
          <a:xfrm flipH="1">
            <a:off x="1756807" y="6278665"/>
            <a:ext cx="727186" cy="1455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94CEFE16-42B3-470A-86BB-6F1DB7B499D9}"/>
              </a:ext>
            </a:extLst>
          </p:cNvPr>
          <p:cNvSpPr/>
          <p:nvPr/>
        </p:nvSpPr>
        <p:spPr>
          <a:xfrm>
            <a:off x="6608680" y="1691679"/>
            <a:ext cx="156686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상품조회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E74B955-257F-416A-BDFD-8A4A092E8FC1}"/>
              </a:ext>
            </a:extLst>
          </p:cNvPr>
          <p:cNvSpPr/>
          <p:nvPr/>
        </p:nvSpPr>
        <p:spPr>
          <a:xfrm>
            <a:off x="6717939" y="3357727"/>
            <a:ext cx="156686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상품주문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53C77E2-7A15-4180-8AEA-160A77463CDA}"/>
              </a:ext>
            </a:extLst>
          </p:cNvPr>
          <p:cNvCxnSpPr>
            <a:cxnSpLocks/>
          </p:cNvCxnSpPr>
          <p:nvPr/>
        </p:nvCxnSpPr>
        <p:spPr>
          <a:xfrm flipV="1">
            <a:off x="8172586" y="1875403"/>
            <a:ext cx="609600" cy="10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D08E6B54-7755-4BF8-9AF5-187A0D6E2FC2}"/>
              </a:ext>
            </a:extLst>
          </p:cNvPr>
          <p:cNvSpPr/>
          <p:nvPr/>
        </p:nvSpPr>
        <p:spPr>
          <a:xfrm>
            <a:off x="8703820" y="1644424"/>
            <a:ext cx="156686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상세정보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8A888B6-1B83-4033-A4FA-C38A4D9CE5B4}"/>
              </a:ext>
            </a:extLst>
          </p:cNvPr>
          <p:cNvSpPr/>
          <p:nvPr/>
        </p:nvSpPr>
        <p:spPr>
          <a:xfrm>
            <a:off x="10976410" y="683343"/>
            <a:ext cx="156686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커피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F5BC645-94EB-47B9-9E24-D05174F7F733}"/>
              </a:ext>
            </a:extLst>
          </p:cNvPr>
          <p:cNvSpPr/>
          <p:nvPr/>
        </p:nvSpPr>
        <p:spPr>
          <a:xfrm>
            <a:off x="11204348" y="1406316"/>
            <a:ext cx="156686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음식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DC12CA-BCA5-47E8-B538-1696AEA1BA44}"/>
              </a:ext>
            </a:extLst>
          </p:cNvPr>
          <p:cNvSpPr/>
          <p:nvPr/>
        </p:nvSpPr>
        <p:spPr>
          <a:xfrm>
            <a:off x="6677266" y="5204371"/>
            <a:ext cx="2011313" cy="6286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홍보게시판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19BB569-F1D7-463C-B618-823126CBD691}"/>
              </a:ext>
            </a:extLst>
          </p:cNvPr>
          <p:cNvSpPr/>
          <p:nvPr/>
        </p:nvSpPr>
        <p:spPr>
          <a:xfrm>
            <a:off x="9004033" y="3159243"/>
            <a:ext cx="1602588" cy="76935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상품목록 조회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DE27AE-751A-41A2-80CC-E8A9A3EE4983}"/>
              </a:ext>
            </a:extLst>
          </p:cNvPr>
          <p:cNvSpPr/>
          <p:nvPr/>
        </p:nvSpPr>
        <p:spPr>
          <a:xfrm>
            <a:off x="9594212" y="8247662"/>
            <a:ext cx="1652006" cy="5140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Q&amp;A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2C110BC4-8312-447A-92BF-AAFBAE1F76F2}"/>
              </a:ext>
            </a:extLst>
          </p:cNvPr>
          <p:cNvSpPr/>
          <p:nvPr/>
        </p:nvSpPr>
        <p:spPr>
          <a:xfrm>
            <a:off x="6779668" y="7743699"/>
            <a:ext cx="2040635" cy="76935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가맹점 목록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8C03253-90AB-43CE-9789-4399DC43A26D}"/>
              </a:ext>
            </a:extLst>
          </p:cNvPr>
          <p:cNvSpPr/>
          <p:nvPr/>
        </p:nvSpPr>
        <p:spPr>
          <a:xfrm>
            <a:off x="6983112" y="6464951"/>
            <a:ext cx="1602588" cy="76935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멤버쉽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C15EC4E-AE22-4768-91B9-71D0C5C25FA3}"/>
              </a:ext>
            </a:extLst>
          </p:cNvPr>
          <p:cNvSpPr/>
          <p:nvPr/>
        </p:nvSpPr>
        <p:spPr>
          <a:xfrm>
            <a:off x="6807584" y="9131517"/>
            <a:ext cx="2040635" cy="6535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창업정보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1B304C8-89C7-45F2-8221-3A1BC66646B8}"/>
              </a:ext>
            </a:extLst>
          </p:cNvPr>
          <p:cNvCxnSpPr>
            <a:cxnSpLocks/>
          </p:cNvCxnSpPr>
          <p:nvPr/>
        </p:nvCxnSpPr>
        <p:spPr>
          <a:xfrm>
            <a:off x="5987509" y="6890400"/>
            <a:ext cx="808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0197E3A-4647-42B0-B5D7-779CCDFCF273}"/>
              </a:ext>
            </a:extLst>
          </p:cNvPr>
          <p:cNvCxnSpPr>
            <a:cxnSpLocks/>
          </p:cNvCxnSpPr>
          <p:nvPr/>
        </p:nvCxnSpPr>
        <p:spPr>
          <a:xfrm flipH="1" flipV="1">
            <a:off x="5916019" y="2006003"/>
            <a:ext cx="71490" cy="7428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5751C8E-9F4F-4E96-B4E6-0CC322BB5985}"/>
              </a:ext>
            </a:extLst>
          </p:cNvPr>
          <p:cNvCxnSpPr>
            <a:cxnSpLocks/>
          </p:cNvCxnSpPr>
          <p:nvPr/>
        </p:nvCxnSpPr>
        <p:spPr>
          <a:xfrm>
            <a:off x="5890198" y="2034965"/>
            <a:ext cx="47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79D1FDA-8BEA-448D-BDA3-498DFFEEF663}"/>
              </a:ext>
            </a:extLst>
          </p:cNvPr>
          <p:cNvCxnSpPr>
            <a:cxnSpLocks/>
          </p:cNvCxnSpPr>
          <p:nvPr/>
        </p:nvCxnSpPr>
        <p:spPr>
          <a:xfrm>
            <a:off x="5969469" y="3665601"/>
            <a:ext cx="612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52135C1-39E4-4F2E-8968-3FB9D13195F7}"/>
              </a:ext>
            </a:extLst>
          </p:cNvPr>
          <p:cNvCxnSpPr>
            <a:cxnSpLocks/>
          </p:cNvCxnSpPr>
          <p:nvPr/>
        </p:nvCxnSpPr>
        <p:spPr>
          <a:xfrm>
            <a:off x="5969469" y="5457687"/>
            <a:ext cx="612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4C9EC9D8-CF3A-4CB1-867C-97761BC1CA02}"/>
              </a:ext>
            </a:extLst>
          </p:cNvPr>
          <p:cNvCxnSpPr>
            <a:cxnSpLocks/>
          </p:cNvCxnSpPr>
          <p:nvPr/>
        </p:nvCxnSpPr>
        <p:spPr>
          <a:xfrm>
            <a:off x="5996309" y="8160478"/>
            <a:ext cx="612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3FF4468-43B8-4B53-A94A-61FD2F7AE6D3}"/>
              </a:ext>
            </a:extLst>
          </p:cNvPr>
          <p:cNvCxnSpPr>
            <a:cxnSpLocks/>
          </p:cNvCxnSpPr>
          <p:nvPr/>
        </p:nvCxnSpPr>
        <p:spPr>
          <a:xfrm>
            <a:off x="10497115" y="1194809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C0BB4C0-5CEE-4ED2-9065-EF538B1CAE4E}"/>
              </a:ext>
            </a:extLst>
          </p:cNvPr>
          <p:cNvCxnSpPr>
            <a:cxnSpLocks/>
          </p:cNvCxnSpPr>
          <p:nvPr/>
        </p:nvCxnSpPr>
        <p:spPr>
          <a:xfrm>
            <a:off x="10497115" y="2329717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9166D58F-CA73-4AE2-B4CB-EB33B9615E1D}"/>
              </a:ext>
            </a:extLst>
          </p:cNvPr>
          <p:cNvSpPr/>
          <p:nvPr/>
        </p:nvSpPr>
        <p:spPr>
          <a:xfrm>
            <a:off x="11171966" y="2167799"/>
            <a:ext cx="2239234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음료 및 상품</a:t>
            </a: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FD711BE4-BF05-4D4F-9908-30D9982000DA}"/>
              </a:ext>
            </a:extLst>
          </p:cNvPr>
          <p:cNvSpPr/>
          <p:nvPr/>
        </p:nvSpPr>
        <p:spPr>
          <a:xfrm>
            <a:off x="9566844" y="4624275"/>
            <a:ext cx="1695451" cy="467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글 등록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61B541A-9F87-4D62-9CA3-B3C6695FCB1F}"/>
              </a:ext>
            </a:extLst>
          </p:cNvPr>
          <p:cNvCxnSpPr>
            <a:cxnSpLocks/>
          </p:cNvCxnSpPr>
          <p:nvPr/>
        </p:nvCxnSpPr>
        <p:spPr>
          <a:xfrm>
            <a:off x="8859260" y="5475065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D7BA3849-1430-40E9-92D2-B282876357D1}"/>
              </a:ext>
            </a:extLst>
          </p:cNvPr>
          <p:cNvCxnSpPr>
            <a:cxnSpLocks/>
          </p:cNvCxnSpPr>
          <p:nvPr/>
        </p:nvCxnSpPr>
        <p:spPr>
          <a:xfrm flipV="1">
            <a:off x="8859260" y="4879629"/>
            <a:ext cx="0" cy="1156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7F57AB0-E42A-4689-ABD1-4F85820FB5FE}"/>
              </a:ext>
            </a:extLst>
          </p:cNvPr>
          <p:cNvCxnSpPr>
            <a:cxnSpLocks/>
          </p:cNvCxnSpPr>
          <p:nvPr/>
        </p:nvCxnSpPr>
        <p:spPr>
          <a:xfrm>
            <a:off x="8859260" y="4900837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9E0D5AC-B379-4A7D-8F68-83C35BF7822C}"/>
              </a:ext>
            </a:extLst>
          </p:cNvPr>
          <p:cNvCxnSpPr>
            <a:cxnSpLocks/>
          </p:cNvCxnSpPr>
          <p:nvPr/>
        </p:nvCxnSpPr>
        <p:spPr>
          <a:xfrm>
            <a:off x="8859260" y="6035745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타원 172">
            <a:extLst>
              <a:ext uri="{FF2B5EF4-FFF2-40B4-BE49-F238E27FC236}">
                <a16:creationId xmlns:a16="http://schemas.microsoft.com/office/drawing/2014/main" id="{566F4A5F-1BF0-4E61-8180-7257518DAA77}"/>
              </a:ext>
            </a:extLst>
          </p:cNvPr>
          <p:cNvSpPr/>
          <p:nvPr/>
        </p:nvSpPr>
        <p:spPr>
          <a:xfrm>
            <a:off x="9428741" y="5264627"/>
            <a:ext cx="1695451" cy="467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글 수정</a:t>
            </a: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1BE790C7-C9AB-4181-90E4-8F2902489B16}"/>
              </a:ext>
            </a:extLst>
          </p:cNvPr>
          <p:cNvSpPr/>
          <p:nvPr/>
        </p:nvSpPr>
        <p:spPr>
          <a:xfrm>
            <a:off x="9508264" y="5928286"/>
            <a:ext cx="1695451" cy="467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삭제</a:t>
            </a: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17580C2A-743C-4105-94CB-346852AB95BF}"/>
              </a:ext>
            </a:extLst>
          </p:cNvPr>
          <p:cNvSpPr/>
          <p:nvPr/>
        </p:nvSpPr>
        <p:spPr>
          <a:xfrm>
            <a:off x="11477475" y="6374251"/>
            <a:ext cx="248177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멤버쉽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구성</a:t>
            </a: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9519226-A0EE-4ED8-91E9-24DDF5297031}"/>
              </a:ext>
            </a:extLst>
          </p:cNvPr>
          <p:cNvSpPr/>
          <p:nvPr/>
        </p:nvSpPr>
        <p:spPr>
          <a:xfrm>
            <a:off x="9436878" y="7202631"/>
            <a:ext cx="2326950" cy="6825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가맹점 지도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E06AC3FC-A7C8-4CEE-85A2-B7DB32F249F6}"/>
              </a:ext>
            </a:extLst>
          </p:cNvPr>
          <p:cNvCxnSpPr>
            <a:cxnSpLocks/>
          </p:cNvCxnSpPr>
          <p:nvPr/>
        </p:nvCxnSpPr>
        <p:spPr>
          <a:xfrm flipV="1">
            <a:off x="11818204" y="7554230"/>
            <a:ext cx="467564" cy="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72F0D0CA-3F53-4377-BB0F-90E488839470}"/>
              </a:ext>
            </a:extLst>
          </p:cNvPr>
          <p:cNvCxnSpPr>
            <a:cxnSpLocks/>
          </p:cNvCxnSpPr>
          <p:nvPr/>
        </p:nvCxnSpPr>
        <p:spPr>
          <a:xfrm>
            <a:off x="9057128" y="9144568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59A42AA8-11F7-498D-ACFF-0626590432E5}"/>
              </a:ext>
            </a:extLst>
          </p:cNvPr>
          <p:cNvCxnSpPr>
            <a:cxnSpLocks/>
          </p:cNvCxnSpPr>
          <p:nvPr/>
        </p:nvCxnSpPr>
        <p:spPr>
          <a:xfrm flipV="1">
            <a:off x="9057128" y="8455809"/>
            <a:ext cx="0" cy="1574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0CB9E867-3CBA-459D-BDD4-51A300BFFBB2}"/>
              </a:ext>
            </a:extLst>
          </p:cNvPr>
          <p:cNvCxnSpPr>
            <a:cxnSpLocks/>
          </p:cNvCxnSpPr>
          <p:nvPr/>
        </p:nvCxnSpPr>
        <p:spPr>
          <a:xfrm>
            <a:off x="9057128" y="8455809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B4D6D6A4-AA69-4AE6-8D2C-568E3CDF4A32}"/>
              </a:ext>
            </a:extLst>
          </p:cNvPr>
          <p:cNvCxnSpPr>
            <a:cxnSpLocks/>
          </p:cNvCxnSpPr>
          <p:nvPr/>
        </p:nvCxnSpPr>
        <p:spPr>
          <a:xfrm>
            <a:off x="9057128" y="10030739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5BAC38D9-7586-41D0-A9E9-FE9A58604C80}"/>
              </a:ext>
            </a:extLst>
          </p:cNvPr>
          <p:cNvSpPr/>
          <p:nvPr/>
        </p:nvSpPr>
        <p:spPr>
          <a:xfrm>
            <a:off x="9638100" y="8920606"/>
            <a:ext cx="1799616" cy="5140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창업 순서</a:t>
            </a: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9549578F-BBDF-4A78-A800-A534E94BA34F}"/>
              </a:ext>
            </a:extLst>
          </p:cNvPr>
          <p:cNvSpPr/>
          <p:nvPr/>
        </p:nvSpPr>
        <p:spPr>
          <a:xfrm>
            <a:off x="9625984" y="9655514"/>
            <a:ext cx="2080737" cy="5140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창업문의</a:t>
            </a: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B07E38C1-14E8-469E-9795-AEB263414517}"/>
              </a:ext>
            </a:extLst>
          </p:cNvPr>
          <p:cNvSpPr/>
          <p:nvPr/>
        </p:nvSpPr>
        <p:spPr>
          <a:xfrm>
            <a:off x="12588220" y="8670413"/>
            <a:ext cx="2197034" cy="57071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문의글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작성</a:t>
            </a: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68973F0C-6F7B-4062-9CF7-4A9AF05F0848}"/>
              </a:ext>
            </a:extLst>
          </p:cNvPr>
          <p:cNvCxnSpPr>
            <a:cxnSpLocks/>
          </p:cNvCxnSpPr>
          <p:nvPr/>
        </p:nvCxnSpPr>
        <p:spPr>
          <a:xfrm>
            <a:off x="11744288" y="9889310"/>
            <a:ext cx="798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타원 204">
            <a:extLst>
              <a:ext uri="{FF2B5EF4-FFF2-40B4-BE49-F238E27FC236}">
                <a16:creationId xmlns:a16="http://schemas.microsoft.com/office/drawing/2014/main" id="{9995FEEB-4CBF-410B-9FAC-DE307FFD3166}"/>
              </a:ext>
            </a:extLst>
          </p:cNvPr>
          <p:cNvSpPr/>
          <p:nvPr/>
        </p:nvSpPr>
        <p:spPr>
          <a:xfrm>
            <a:off x="12588220" y="9499672"/>
            <a:ext cx="2197034" cy="57071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창업 신청</a:t>
            </a: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D0D0F8D1-33A1-42C8-B3C9-F3B54705730D}"/>
              </a:ext>
            </a:extLst>
          </p:cNvPr>
          <p:cNvSpPr/>
          <p:nvPr/>
        </p:nvSpPr>
        <p:spPr>
          <a:xfrm>
            <a:off x="14139166" y="2791359"/>
            <a:ext cx="1671964" cy="4184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결제</a:t>
            </a: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CA462195-DBC1-4352-A7AD-C7CF6A5CDB0C}"/>
              </a:ext>
            </a:extLst>
          </p:cNvPr>
          <p:cNvCxnSpPr>
            <a:cxnSpLocks/>
          </p:cNvCxnSpPr>
          <p:nvPr/>
        </p:nvCxnSpPr>
        <p:spPr>
          <a:xfrm flipV="1">
            <a:off x="15824828" y="3055414"/>
            <a:ext cx="512461" cy="87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ED0BA325-876B-4C89-A838-F42E11E293CB}"/>
              </a:ext>
            </a:extLst>
          </p:cNvPr>
          <p:cNvCxnSpPr>
            <a:cxnSpLocks/>
          </p:cNvCxnSpPr>
          <p:nvPr/>
        </p:nvCxnSpPr>
        <p:spPr>
          <a:xfrm>
            <a:off x="13541237" y="4549287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6FDA00B4-7766-41A9-B5BE-C304DF269D2F}"/>
              </a:ext>
            </a:extLst>
          </p:cNvPr>
          <p:cNvCxnSpPr>
            <a:cxnSpLocks/>
          </p:cNvCxnSpPr>
          <p:nvPr/>
        </p:nvCxnSpPr>
        <p:spPr>
          <a:xfrm flipV="1">
            <a:off x="13541237" y="3049033"/>
            <a:ext cx="0" cy="1484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EB2D57BE-EDCA-4D90-8691-D22CDD158AB3}"/>
              </a:ext>
            </a:extLst>
          </p:cNvPr>
          <p:cNvCxnSpPr>
            <a:cxnSpLocks/>
          </p:cNvCxnSpPr>
          <p:nvPr/>
        </p:nvCxnSpPr>
        <p:spPr>
          <a:xfrm>
            <a:off x="13541237" y="3059002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타원 216">
            <a:extLst>
              <a:ext uri="{FF2B5EF4-FFF2-40B4-BE49-F238E27FC236}">
                <a16:creationId xmlns:a16="http://schemas.microsoft.com/office/drawing/2014/main" id="{4EB51AC6-CCDC-4D90-92C8-D545738F3A65}"/>
              </a:ext>
            </a:extLst>
          </p:cNvPr>
          <p:cNvSpPr/>
          <p:nvPr/>
        </p:nvSpPr>
        <p:spPr>
          <a:xfrm>
            <a:off x="14089010" y="4356685"/>
            <a:ext cx="1671964" cy="4184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장바구니</a:t>
            </a: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FE41613C-F850-46B6-97DD-0C788F6EE167}"/>
              </a:ext>
            </a:extLst>
          </p:cNvPr>
          <p:cNvSpPr/>
          <p:nvPr/>
        </p:nvSpPr>
        <p:spPr>
          <a:xfrm>
            <a:off x="16409058" y="2863493"/>
            <a:ext cx="1671964" cy="4184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목록결제</a:t>
            </a:r>
          </a:p>
        </p:txBody>
      </p: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86869ABA-A8F6-4EA3-979F-550ED652C611}"/>
              </a:ext>
            </a:extLst>
          </p:cNvPr>
          <p:cNvCxnSpPr>
            <a:cxnSpLocks/>
          </p:cNvCxnSpPr>
          <p:nvPr/>
        </p:nvCxnSpPr>
        <p:spPr>
          <a:xfrm>
            <a:off x="10611134" y="3605738"/>
            <a:ext cx="440078" cy="2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타원 220">
            <a:extLst>
              <a:ext uri="{FF2B5EF4-FFF2-40B4-BE49-F238E27FC236}">
                <a16:creationId xmlns:a16="http://schemas.microsoft.com/office/drawing/2014/main" id="{67E1F326-1BB5-4D8A-840E-D6157DF961AB}"/>
              </a:ext>
            </a:extLst>
          </p:cNvPr>
          <p:cNvSpPr/>
          <p:nvPr/>
        </p:nvSpPr>
        <p:spPr>
          <a:xfrm>
            <a:off x="11203715" y="3281986"/>
            <a:ext cx="2239227" cy="669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가맹점 선택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6F80EF03-E2F2-471F-9801-C394B7CE2C58}"/>
              </a:ext>
            </a:extLst>
          </p:cNvPr>
          <p:cNvCxnSpPr>
            <a:cxnSpLocks/>
          </p:cNvCxnSpPr>
          <p:nvPr/>
        </p:nvCxnSpPr>
        <p:spPr>
          <a:xfrm flipH="1">
            <a:off x="17243038" y="3456285"/>
            <a:ext cx="159610" cy="206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E9CAAF32-FC87-42C8-9161-B8A985D7E985}"/>
              </a:ext>
            </a:extLst>
          </p:cNvPr>
          <p:cNvCxnSpPr>
            <a:cxnSpLocks/>
          </p:cNvCxnSpPr>
          <p:nvPr/>
        </p:nvCxnSpPr>
        <p:spPr>
          <a:xfrm>
            <a:off x="15216223" y="3274934"/>
            <a:ext cx="1744538" cy="218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>
            <a:extLst>
              <a:ext uri="{FF2B5EF4-FFF2-40B4-BE49-F238E27FC236}">
                <a16:creationId xmlns:a16="http://schemas.microsoft.com/office/drawing/2014/main" id="{001AB546-01CA-4D10-8F04-006FA0D10120}"/>
              </a:ext>
            </a:extLst>
          </p:cNvPr>
          <p:cNvSpPr/>
          <p:nvPr/>
        </p:nvSpPr>
        <p:spPr>
          <a:xfrm>
            <a:off x="15683421" y="5645614"/>
            <a:ext cx="2287220" cy="50469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신용카드 결제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984A5F4-43CA-4BC5-BDD2-2CBE579D76DA}"/>
              </a:ext>
            </a:extLst>
          </p:cNvPr>
          <p:cNvSpPr/>
          <p:nvPr/>
        </p:nvSpPr>
        <p:spPr>
          <a:xfrm>
            <a:off x="30080" y="536777"/>
            <a:ext cx="698502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USE-CASE(</a:t>
            </a:r>
            <a:r>
              <a:rPr lang="ko-KR" altLang="en-US" sz="40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회원</a:t>
            </a:r>
            <a:r>
              <a:rPr lang="en-US" altLang="ko-KR" sz="40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ctr"/>
            <a:endParaRPr lang="ko-KR" altLang="en-US" sz="12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956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6CEDFB4-EC48-44B4-8BD1-6760373703AD}"/>
              </a:ext>
            </a:extLst>
          </p:cNvPr>
          <p:cNvGrpSpPr/>
          <p:nvPr/>
        </p:nvGrpSpPr>
        <p:grpSpPr>
          <a:xfrm>
            <a:off x="619359" y="4794112"/>
            <a:ext cx="495301" cy="1133475"/>
            <a:chOff x="1200150" y="1257300"/>
            <a:chExt cx="495301" cy="1133475"/>
          </a:xfrm>
        </p:grpSpPr>
        <p:sp>
          <p:nvSpPr>
            <p:cNvPr id="53" name="웃는 얼굴 52">
              <a:extLst>
                <a:ext uri="{FF2B5EF4-FFF2-40B4-BE49-F238E27FC236}">
                  <a16:creationId xmlns:a16="http://schemas.microsoft.com/office/drawing/2014/main" id="{C9D65D54-BA0D-49A1-B6C3-56E8D36187B3}"/>
                </a:ext>
              </a:extLst>
            </p:cNvPr>
            <p:cNvSpPr/>
            <p:nvPr/>
          </p:nvSpPr>
          <p:spPr>
            <a:xfrm>
              <a:off x="1200150" y="1257300"/>
              <a:ext cx="495301" cy="371475"/>
            </a:xfrm>
            <a:prstGeom prst="smileyFac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979B1E6-18CD-4BED-9D2F-0988FA421279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>
              <a:off x="1447801" y="1628775"/>
              <a:ext cx="2" cy="590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F5BF305-4818-4336-BF00-153452CF24C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350" y="1724025"/>
              <a:ext cx="152400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174FFC6-43E1-4B5D-9354-F380E0A74673}"/>
                </a:ext>
              </a:extLst>
            </p:cNvPr>
            <p:cNvCxnSpPr/>
            <p:nvPr/>
          </p:nvCxnSpPr>
          <p:spPr>
            <a:xfrm flipV="1">
              <a:off x="1447800" y="1724025"/>
              <a:ext cx="171450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CEBC430-CE74-44E9-8D8A-D0258AD61934}"/>
                </a:ext>
              </a:extLst>
            </p:cNvPr>
            <p:cNvCxnSpPr/>
            <p:nvPr/>
          </p:nvCxnSpPr>
          <p:spPr>
            <a:xfrm flipH="1">
              <a:off x="1276350" y="2219325"/>
              <a:ext cx="161925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B24E20C-5B0D-494D-9A49-97F50364CB41}"/>
                </a:ext>
              </a:extLst>
            </p:cNvPr>
            <p:cNvCxnSpPr/>
            <p:nvPr/>
          </p:nvCxnSpPr>
          <p:spPr>
            <a:xfrm>
              <a:off x="1438275" y="2219325"/>
              <a:ext cx="180975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5FECEBA-4623-482A-B715-58418F3FE396}"/>
              </a:ext>
            </a:extLst>
          </p:cNvPr>
          <p:cNvCxnSpPr>
            <a:cxnSpLocks/>
          </p:cNvCxnSpPr>
          <p:nvPr/>
        </p:nvCxnSpPr>
        <p:spPr>
          <a:xfrm>
            <a:off x="5980026" y="9434646"/>
            <a:ext cx="601814" cy="1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F91B2A8B-6B82-4A1D-B9AC-D970A5792258}"/>
              </a:ext>
            </a:extLst>
          </p:cNvPr>
          <p:cNvSpPr/>
          <p:nvPr/>
        </p:nvSpPr>
        <p:spPr>
          <a:xfrm>
            <a:off x="1908377" y="5160740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로그인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BF9E528-EB1A-4AD9-A4BB-2C9A767F191B}"/>
              </a:ext>
            </a:extLst>
          </p:cNvPr>
          <p:cNvCxnSpPr>
            <a:cxnSpLocks/>
          </p:cNvCxnSpPr>
          <p:nvPr/>
        </p:nvCxnSpPr>
        <p:spPr>
          <a:xfrm>
            <a:off x="1206548" y="5458689"/>
            <a:ext cx="556570" cy="1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C81FB66-4F98-408A-B926-590A9F91167A}"/>
              </a:ext>
            </a:extLst>
          </p:cNvPr>
          <p:cNvCxnSpPr>
            <a:cxnSpLocks/>
          </p:cNvCxnSpPr>
          <p:nvPr/>
        </p:nvCxnSpPr>
        <p:spPr>
          <a:xfrm flipH="1">
            <a:off x="1451635" y="5789389"/>
            <a:ext cx="523711" cy="9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06AB60D-6B41-4EDA-A312-310B1CA2FA62}"/>
              </a:ext>
            </a:extLst>
          </p:cNvPr>
          <p:cNvSpPr/>
          <p:nvPr/>
        </p:nvSpPr>
        <p:spPr>
          <a:xfrm>
            <a:off x="3993037" y="4992981"/>
            <a:ext cx="1612438" cy="10514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가맹점주 홈페이지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FA66357-E81B-4C2B-BB2B-A5B9AB27AE60}"/>
              </a:ext>
            </a:extLst>
          </p:cNvPr>
          <p:cNvCxnSpPr>
            <a:cxnSpLocks/>
          </p:cNvCxnSpPr>
          <p:nvPr/>
        </p:nvCxnSpPr>
        <p:spPr>
          <a:xfrm flipV="1">
            <a:off x="11550306" y="9165500"/>
            <a:ext cx="874943" cy="528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5D4BDB3-399C-47F6-8507-97AFC458F21F}"/>
              </a:ext>
            </a:extLst>
          </p:cNvPr>
          <p:cNvSpPr/>
          <p:nvPr/>
        </p:nvSpPr>
        <p:spPr>
          <a:xfrm>
            <a:off x="12364584" y="7339097"/>
            <a:ext cx="2093232" cy="5844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가맹점 현황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967856F-0E10-4652-B30E-A15A1A1C211E}"/>
              </a:ext>
            </a:extLst>
          </p:cNvPr>
          <p:cNvCxnSpPr>
            <a:cxnSpLocks/>
          </p:cNvCxnSpPr>
          <p:nvPr/>
        </p:nvCxnSpPr>
        <p:spPr>
          <a:xfrm>
            <a:off x="10497115" y="1769037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3BBC84-01DD-4B2D-867D-C68B229AF19B}"/>
              </a:ext>
            </a:extLst>
          </p:cNvPr>
          <p:cNvCxnSpPr>
            <a:cxnSpLocks/>
          </p:cNvCxnSpPr>
          <p:nvPr/>
        </p:nvCxnSpPr>
        <p:spPr>
          <a:xfrm flipV="1">
            <a:off x="10497115" y="1184840"/>
            <a:ext cx="0" cy="1156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EAD115E-E746-42F1-9886-521198D27F69}"/>
              </a:ext>
            </a:extLst>
          </p:cNvPr>
          <p:cNvCxnSpPr>
            <a:cxnSpLocks/>
          </p:cNvCxnSpPr>
          <p:nvPr/>
        </p:nvCxnSpPr>
        <p:spPr>
          <a:xfrm flipV="1">
            <a:off x="8837403" y="7730734"/>
            <a:ext cx="590903" cy="28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7">
            <a:extLst>
              <a:ext uri="{FF2B5EF4-FFF2-40B4-BE49-F238E27FC236}">
                <a16:creationId xmlns:a16="http://schemas.microsoft.com/office/drawing/2014/main" id="{38934AD3-57A2-45FE-A607-48917188B1EA}"/>
              </a:ext>
            </a:extLst>
          </p:cNvPr>
          <p:cNvSpPr txBox="1"/>
          <p:nvPr/>
        </p:nvSpPr>
        <p:spPr>
          <a:xfrm>
            <a:off x="200258" y="6251437"/>
            <a:ext cx="1333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latin typeface="+mj-ea"/>
                <a:ea typeface="+mj-ea"/>
              </a:rPr>
              <a:t>가맹점주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A7090EF-5407-4A13-B661-613291650AB3}"/>
              </a:ext>
            </a:extLst>
          </p:cNvPr>
          <p:cNvSpPr/>
          <p:nvPr/>
        </p:nvSpPr>
        <p:spPr>
          <a:xfrm>
            <a:off x="695559" y="6820479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구글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DC68CF0-1F14-443F-847F-8CEEECD951E1}"/>
              </a:ext>
            </a:extLst>
          </p:cNvPr>
          <p:cNvSpPr/>
          <p:nvPr/>
        </p:nvSpPr>
        <p:spPr>
          <a:xfrm>
            <a:off x="2269189" y="6888306"/>
            <a:ext cx="1735818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카카오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CE262EE-8680-4ABA-AF02-C7F315040A06}"/>
              </a:ext>
            </a:extLst>
          </p:cNvPr>
          <p:cNvSpPr/>
          <p:nvPr/>
        </p:nvSpPr>
        <p:spPr>
          <a:xfrm>
            <a:off x="1185989" y="7775342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네이버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A9009B-6361-49CB-867E-D1C330D1EAFB}"/>
              </a:ext>
            </a:extLst>
          </p:cNvPr>
          <p:cNvCxnSpPr>
            <a:cxnSpLocks/>
          </p:cNvCxnSpPr>
          <p:nvPr/>
        </p:nvCxnSpPr>
        <p:spPr>
          <a:xfrm>
            <a:off x="2665103" y="5968075"/>
            <a:ext cx="67163" cy="65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D39156-6338-482F-8E1B-651F73498C77}"/>
              </a:ext>
            </a:extLst>
          </p:cNvPr>
          <p:cNvCxnSpPr>
            <a:cxnSpLocks/>
          </p:cNvCxnSpPr>
          <p:nvPr/>
        </p:nvCxnSpPr>
        <p:spPr>
          <a:xfrm>
            <a:off x="3244089" y="5518694"/>
            <a:ext cx="565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212ABA2-FF06-4079-824A-941404D38B80}"/>
              </a:ext>
            </a:extLst>
          </p:cNvPr>
          <p:cNvCxnSpPr>
            <a:cxnSpLocks/>
          </p:cNvCxnSpPr>
          <p:nvPr/>
        </p:nvCxnSpPr>
        <p:spPr>
          <a:xfrm flipH="1">
            <a:off x="1924280" y="5960708"/>
            <a:ext cx="563685" cy="1763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94CEFE16-42B3-470A-86BB-6F1DB7B499D9}"/>
              </a:ext>
            </a:extLst>
          </p:cNvPr>
          <p:cNvSpPr/>
          <p:nvPr/>
        </p:nvSpPr>
        <p:spPr>
          <a:xfrm>
            <a:off x="6608680" y="1691679"/>
            <a:ext cx="156686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상품조회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53C77E2-7A15-4180-8AEA-160A77463CDA}"/>
              </a:ext>
            </a:extLst>
          </p:cNvPr>
          <p:cNvCxnSpPr>
            <a:cxnSpLocks/>
          </p:cNvCxnSpPr>
          <p:nvPr/>
        </p:nvCxnSpPr>
        <p:spPr>
          <a:xfrm flipV="1">
            <a:off x="8094220" y="1634689"/>
            <a:ext cx="609600" cy="10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D08E6B54-7755-4BF8-9AF5-187A0D6E2FC2}"/>
              </a:ext>
            </a:extLst>
          </p:cNvPr>
          <p:cNvSpPr/>
          <p:nvPr/>
        </p:nvSpPr>
        <p:spPr>
          <a:xfrm>
            <a:off x="8791861" y="1364707"/>
            <a:ext cx="156686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상세정보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8A888B6-1B83-4033-A4FA-C38A4D9CE5B4}"/>
              </a:ext>
            </a:extLst>
          </p:cNvPr>
          <p:cNvSpPr/>
          <p:nvPr/>
        </p:nvSpPr>
        <p:spPr>
          <a:xfrm>
            <a:off x="10976410" y="683343"/>
            <a:ext cx="156686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커피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F5BC645-94EB-47B9-9E24-D05174F7F733}"/>
              </a:ext>
            </a:extLst>
          </p:cNvPr>
          <p:cNvSpPr/>
          <p:nvPr/>
        </p:nvSpPr>
        <p:spPr>
          <a:xfrm>
            <a:off x="11204348" y="1406316"/>
            <a:ext cx="156686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음식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DC12CA-BCA5-47E8-B538-1696AEA1BA44}"/>
              </a:ext>
            </a:extLst>
          </p:cNvPr>
          <p:cNvSpPr/>
          <p:nvPr/>
        </p:nvSpPr>
        <p:spPr>
          <a:xfrm>
            <a:off x="6675807" y="3522916"/>
            <a:ext cx="1885033" cy="6286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발주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DE27AE-751A-41A2-80CC-E8A9A3EE4983}"/>
              </a:ext>
            </a:extLst>
          </p:cNvPr>
          <p:cNvSpPr/>
          <p:nvPr/>
        </p:nvSpPr>
        <p:spPr>
          <a:xfrm>
            <a:off x="9594212" y="8247662"/>
            <a:ext cx="1652006" cy="5140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Q&amp;A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2C110BC4-8312-447A-92BF-AAFBAE1F76F2}"/>
              </a:ext>
            </a:extLst>
          </p:cNvPr>
          <p:cNvSpPr/>
          <p:nvPr/>
        </p:nvSpPr>
        <p:spPr>
          <a:xfrm>
            <a:off x="6779668" y="7743699"/>
            <a:ext cx="2040635" cy="76935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가맹점 목록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8C03253-90AB-43CE-9789-4399DC43A26D}"/>
              </a:ext>
            </a:extLst>
          </p:cNvPr>
          <p:cNvSpPr/>
          <p:nvPr/>
        </p:nvSpPr>
        <p:spPr>
          <a:xfrm>
            <a:off x="6933144" y="6250271"/>
            <a:ext cx="2704955" cy="76935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가맹점 공지사항 게시판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C15EC4E-AE22-4768-91B9-71D0C5C25FA3}"/>
              </a:ext>
            </a:extLst>
          </p:cNvPr>
          <p:cNvSpPr/>
          <p:nvPr/>
        </p:nvSpPr>
        <p:spPr>
          <a:xfrm>
            <a:off x="6807584" y="9131517"/>
            <a:ext cx="2040635" cy="6535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창업정보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1B304C8-89C7-45F2-8221-3A1BC66646B8}"/>
              </a:ext>
            </a:extLst>
          </p:cNvPr>
          <p:cNvCxnSpPr>
            <a:cxnSpLocks/>
          </p:cNvCxnSpPr>
          <p:nvPr/>
        </p:nvCxnSpPr>
        <p:spPr>
          <a:xfrm>
            <a:off x="5951764" y="6589991"/>
            <a:ext cx="808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0197E3A-4647-42B0-B5D7-779CCDFCF273}"/>
              </a:ext>
            </a:extLst>
          </p:cNvPr>
          <p:cNvCxnSpPr>
            <a:cxnSpLocks/>
          </p:cNvCxnSpPr>
          <p:nvPr/>
        </p:nvCxnSpPr>
        <p:spPr>
          <a:xfrm flipH="1" flipV="1">
            <a:off x="5916019" y="2006003"/>
            <a:ext cx="71490" cy="7428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5751C8E-9F4F-4E96-B4E6-0CC322BB5985}"/>
              </a:ext>
            </a:extLst>
          </p:cNvPr>
          <p:cNvCxnSpPr>
            <a:cxnSpLocks/>
          </p:cNvCxnSpPr>
          <p:nvPr/>
        </p:nvCxnSpPr>
        <p:spPr>
          <a:xfrm>
            <a:off x="5916513" y="2006003"/>
            <a:ext cx="476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52135C1-39E4-4F2E-8968-3FB9D13195F7}"/>
              </a:ext>
            </a:extLst>
          </p:cNvPr>
          <p:cNvCxnSpPr>
            <a:cxnSpLocks/>
          </p:cNvCxnSpPr>
          <p:nvPr/>
        </p:nvCxnSpPr>
        <p:spPr>
          <a:xfrm>
            <a:off x="5961306" y="3848100"/>
            <a:ext cx="612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4C9EC9D8-CF3A-4CB1-867C-97761BC1CA02}"/>
              </a:ext>
            </a:extLst>
          </p:cNvPr>
          <p:cNvCxnSpPr>
            <a:cxnSpLocks/>
          </p:cNvCxnSpPr>
          <p:nvPr/>
        </p:nvCxnSpPr>
        <p:spPr>
          <a:xfrm>
            <a:off x="5996309" y="8160478"/>
            <a:ext cx="612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3FF4468-43B8-4B53-A94A-61FD2F7AE6D3}"/>
              </a:ext>
            </a:extLst>
          </p:cNvPr>
          <p:cNvCxnSpPr>
            <a:cxnSpLocks/>
          </p:cNvCxnSpPr>
          <p:nvPr/>
        </p:nvCxnSpPr>
        <p:spPr>
          <a:xfrm>
            <a:off x="10497115" y="1194809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C0BB4C0-5CEE-4ED2-9065-EF538B1CAE4E}"/>
              </a:ext>
            </a:extLst>
          </p:cNvPr>
          <p:cNvCxnSpPr>
            <a:cxnSpLocks/>
          </p:cNvCxnSpPr>
          <p:nvPr/>
        </p:nvCxnSpPr>
        <p:spPr>
          <a:xfrm>
            <a:off x="10497115" y="2329717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9166D58F-CA73-4AE2-B4CB-EB33B9615E1D}"/>
              </a:ext>
            </a:extLst>
          </p:cNvPr>
          <p:cNvSpPr/>
          <p:nvPr/>
        </p:nvSpPr>
        <p:spPr>
          <a:xfrm>
            <a:off x="11171966" y="2167799"/>
            <a:ext cx="2239234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음료 및 상품</a:t>
            </a: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FD711BE4-BF05-4D4F-9908-30D9982000DA}"/>
              </a:ext>
            </a:extLst>
          </p:cNvPr>
          <p:cNvSpPr/>
          <p:nvPr/>
        </p:nvSpPr>
        <p:spPr>
          <a:xfrm>
            <a:off x="9436878" y="3502587"/>
            <a:ext cx="3035820" cy="9012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상품품목 검색 및 선택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61B541A-9F87-4D62-9CA3-B3C6695FCB1F}"/>
              </a:ext>
            </a:extLst>
          </p:cNvPr>
          <p:cNvCxnSpPr>
            <a:cxnSpLocks/>
          </p:cNvCxnSpPr>
          <p:nvPr/>
        </p:nvCxnSpPr>
        <p:spPr>
          <a:xfrm>
            <a:off x="13888335" y="4476138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D7BA3849-1430-40E9-92D2-B282876357D1}"/>
              </a:ext>
            </a:extLst>
          </p:cNvPr>
          <p:cNvCxnSpPr>
            <a:cxnSpLocks/>
          </p:cNvCxnSpPr>
          <p:nvPr/>
        </p:nvCxnSpPr>
        <p:spPr>
          <a:xfrm flipV="1">
            <a:off x="13888335" y="4129139"/>
            <a:ext cx="0" cy="1156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9E0D5AC-B379-4A7D-8F68-83C35BF7822C}"/>
              </a:ext>
            </a:extLst>
          </p:cNvPr>
          <p:cNvCxnSpPr>
            <a:cxnSpLocks/>
          </p:cNvCxnSpPr>
          <p:nvPr/>
        </p:nvCxnSpPr>
        <p:spPr>
          <a:xfrm>
            <a:off x="13888335" y="5285255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타원 172">
            <a:extLst>
              <a:ext uri="{FF2B5EF4-FFF2-40B4-BE49-F238E27FC236}">
                <a16:creationId xmlns:a16="http://schemas.microsoft.com/office/drawing/2014/main" id="{566F4A5F-1BF0-4E61-8180-7257518DAA77}"/>
              </a:ext>
            </a:extLst>
          </p:cNvPr>
          <p:cNvSpPr/>
          <p:nvPr/>
        </p:nvSpPr>
        <p:spPr>
          <a:xfrm>
            <a:off x="14578476" y="4098764"/>
            <a:ext cx="2687182" cy="7547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발주 요청 내역 확인</a:t>
            </a: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17580C2A-743C-4105-94CB-346852AB95BF}"/>
              </a:ext>
            </a:extLst>
          </p:cNvPr>
          <p:cNvSpPr/>
          <p:nvPr/>
        </p:nvSpPr>
        <p:spPr>
          <a:xfrm>
            <a:off x="10383510" y="6287790"/>
            <a:ext cx="248177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게시글 조회</a:t>
            </a: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9519226-A0EE-4ED8-91E9-24DDF5297031}"/>
              </a:ext>
            </a:extLst>
          </p:cNvPr>
          <p:cNvSpPr/>
          <p:nvPr/>
        </p:nvSpPr>
        <p:spPr>
          <a:xfrm>
            <a:off x="9436878" y="7202631"/>
            <a:ext cx="2326950" cy="6825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가맹점 지도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E06AC3FC-A7C8-4CEE-85A2-B7DB32F249F6}"/>
              </a:ext>
            </a:extLst>
          </p:cNvPr>
          <p:cNvCxnSpPr>
            <a:cxnSpLocks/>
          </p:cNvCxnSpPr>
          <p:nvPr/>
        </p:nvCxnSpPr>
        <p:spPr>
          <a:xfrm flipV="1">
            <a:off x="11818204" y="7554230"/>
            <a:ext cx="467564" cy="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72F0D0CA-3F53-4377-BB0F-90E488839470}"/>
              </a:ext>
            </a:extLst>
          </p:cNvPr>
          <p:cNvCxnSpPr>
            <a:cxnSpLocks/>
          </p:cNvCxnSpPr>
          <p:nvPr/>
        </p:nvCxnSpPr>
        <p:spPr>
          <a:xfrm>
            <a:off x="9057128" y="9144568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59A42AA8-11F7-498D-ACFF-0626590432E5}"/>
              </a:ext>
            </a:extLst>
          </p:cNvPr>
          <p:cNvCxnSpPr>
            <a:cxnSpLocks/>
          </p:cNvCxnSpPr>
          <p:nvPr/>
        </p:nvCxnSpPr>
        <p:spPr>
          <a:xfrm flipV="1">
            <a:off x="9057128" y="8455809"/>
            <a:ext cx="0" cy="1574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0CB9E867-3CBA-459D-BDD4-51A300BFFBB2}"/>
              </a:ext>
            </a:extLst>
          </p:cNvPr>
          <p:cNvCxnSpPr>
            <a:cxnSpLocks/>
          </p:cNvCxnSpPr>
          <p:nvPr/>
        </p:nvCxnSpPr>
        <p:spPr>
          <a:xfrm>
            <a:off x="9057128" y="8455809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B4D6D6A4-AA69-4AE6-8D2C-568E3CDF4A32}"/>
              </a:ext>
            </a:extLst>
          </p:cNvPr>
          <p:cNvCxnSpPr>
            <a:cxnSpLocks/>
          </p:cNvCxnSpPr>
          <p:nvPr/>
        </p:nvCxnSpPr>
        <p:spPr>
          <a:xfrm>
            <a:off x="9057128" y="10030739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5BAC38D9-7586-41D0-A9E9-FE9A58604C80}"/>
              </a:ext>
            </a:extLst>
          </p:cNvPr>
          <p:cNvSpPr/>
          <p:nvPr/>
        </p:nvSpPr>
        <p:spPr>
          <a:xfrm>
            <a:off x="9638100" y="8920606"/>
            <a:ext cx="1799616" cy="5140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창업 순서</a:t>
            </a: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9549578F-BBDF-4A78-A800-A534E94BA34F}"/>
              </a:ext>
            </a:extLst>
          </p:cNvPr>
          <p:cNvSpPr/>
          <p:nvPr/>
        </p:nvSpPr>
        <p:spPr>
          <a:xfrm>
            <a:off x="9625984" y="9655514"/>
            <a:ext cx="2080737" cy="5140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창업문의</a:t>
            </a: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B07E38C1-14E8-469E-9795-AEB263414517}"/>
              </a:ext>
            </a:extLst>
          </p:cNvPr>
          <p:cNvSpPr/>
          <p:nvPr/>
        </p:nvSpPr>
        <p:spPr>
          <a:xfrm>
            <a:off x="12588220" y="8670413"/>
            <a:ext cx="2197034" cy="57071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문의글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작성</a:t>
            </a: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68973F0C-6F7B-4062-9CF7-4A9AF05F0848}"/>
              </a:ext>
            </a:extLst>
          </p:cNvPr>
          <p:cNvCxnSpPr>
            <a:cxnSpLocks/>
          </p:cNvCxnSpPr>
          <p:nvPr/>
        </p:nvCxnSpPr>
        <p:spPr>
          <a:xfrm>
            <a:off x="11744288" y="9889310"/>
            <a:ext cx="798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타원 204">
            <a:extLst>
              <a:ext uri="{FF2B5EF4-FFF2-40B4-BE49-F238E27FC236}">
                <a16:creationId xmlns:a16="http://schemas.microsoft.com/office/drawing/2014/main" id="{9995FEEB-4CBF-410B-9FAC-DE307FFD3166}"/>
              </a:ext>
            </a:extLst>
          </p:cNvPr>
          <p:cNvSpPr/>
          <p:nvPr/>
        </p:nvSpPr>
        <p:spPr>
          <a:xfrm>
            <a:off x="12588220" y="9499672"/>
            <a:ext cx="2197034" cy="57071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창업 신청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A4F9EB0-72BD-4DBD-ACFF-49882FBF1066}"/>
              </a:ext>
            </a:extLst>
          </p:cNvPr>
          <p:cNvCxnSpPr>
            <a:cxnSpLocks/>
          </p:cNvCxnSpPr>
          <p:nvPr/>
        </p:nvCxnSpPr>
        <p:spPr>
          <a:xfrm>
            <a:off x="8619490" y="3829882"/>
            <a:ext cx="662377" cy="1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3F7D6B4-0D7B-4AB2-8D9D-A0D01963D4E1}"/>
              </a:ext>
            </a:extLst>
          </p:cNvPr>
          <p:cNvCxnSpPr>
            <a:cxnSpLocks/>
          </p:cNvCxnSpPr>
          <p:nvPr/>
        </p:nvCxnSpPr>
        <p:spPr>
          <a:xfrm>
            <a:off x="12472698" y="3848100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ADC96218-0F8A-45BD-8B6D-3227564582C9}"/>
              </a:ext>
            </a:extLst>
          </p:cNvPr>
          <p:cNvSpPr/>
          <p:nvPr/>
        </p:nvSpPr>
        <p:spPr>
          <a:xfrm>
            <a:off x="13115377" y="3561716"/>
            <a:ext cx="1695451" cy="467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발주하기</a:t>
            </a: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8169C781-F659-4190-9B77-DC7EA9FA929E}"/>
              </a:ext>
            </a:extLst>
          </p:cNvPr>
          <p:cNvSpPr/>
          <p:nvPr/>
        </p:nvSpPr>
        <p:spPr>
          <a:xfrm>
            <a:off x="14631278" y="5112057"/>
            <a:ext cx="2615692" cy="7547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발주 요청 완료 내역 확인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0BDE81-0D65-48E2-84A0-27AAEC4361F6}"/>
              </a:ext>
            </a:extLst>
          </p:cNvPr>
          <p:cNvSpPr/>
          <p:nvPr/>
        </p:nvSpPr>
        <p:spPr>
          <a:xfrm>
            <a:off x="14935200" y="2482665"/>
            <a:ext cx="2687182" cy="7547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발주 요청 취소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766AB9-9CA5-4804-93E8-FC7924DA19D2}"/>
              </a:ext>
            </a:extLst>
          </p:cNvPr>
          <p:cNvCxnSpPr>
            <a:cxnSpLocks/>
          </p:cNvCxnSpPr>
          <p:nvPr/>
        </p:nvCxnSpPr>
        <p:spPr>
          <a:xfrm flipV="1">
            <a:off x="14457164" y="3036569"/>
            <a:ext cx="452615" cy="39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34F084C-3392-4DB8-8EE4-A7FC2D670372}"/>
              </a:ext>
            </a:extLst>
          </p:cNvPr>
          <p:cNvCxnSpPr>
            <a:cxnSpLocks/>
          </p:cNvCxnSpPr>
          <p:nvPr/>
        </p:nvCxnSpPr>
        <p:spPr>
          <a:xfrm flipH="1">
            <a:off x="14898547" y="3293486"/>
            <a:ext cx="449478" cy="40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28">
            <a:extLst>
              <a:ext uri="{FF2B5EF4-FFF2-40B4-BE49-F238E27FC236}">
                <a16:creationId xmlns:a16="http://schemas.microsoft.com/office/drawing/2014/main" id="{A462F318-2366-47E6-ADC0-55C86ECDC99B}"/>
              </a:ext>
            </a:extLst>
          </p:cNvPr>
          <p:cNvSpPr txBox="1"/>
          <p:nvPr/>
        </p:nvSpPr>
        <p:spPr>
          <a:xfrm rot="19136655">
            <a:off x="14133111" y="3189427"/>
            <a:ext cx="160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latin typeface="+mj-ea"/>
                <a:ea typeface="+mj-ea"/>
              </a:rPr>
              <a:t>&lt;</a:t>
            </a:r>
            <a:r>
              <a:rPr lang="ko-KR" altLang="en-US" sz="1600" dirty="0">
                <a:latin typeface="+mj-ea"/>
                <a:ea typeface="+mj-ea"/>
              </a:rPr>
              <a:t>확장</a:t>
            </a:r>
            <a:r>
              <a:rPr lang="en-US" altLang="ko-KR" sz="1600" dirty="0">
                <a:latin typeface="+mj-ea"/>
                <a:ea typeface="+mj-ea"/>
              </a:rPr>
              <a:t>&gt;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EBB91AD-1E57-49C7-B1EB-2C5226532B8C}"/>
              </a:ext>
            </a:extLst>
          </p:cNvPr>
          <p:cNvSpPr/>
          <p:nvPr/>
        </p:nvSpPr>
        <p:spPr>
          <a:xfrm>
            <a:off x="10023898" y="5278969"/>
            <a:ext cx="248177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게시글 목록</a:t>
            </a: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BA88A65-E1C0-4D29-8D89-A397D06CAA00}"/>
              </a:ext>
            </a:extLst>
          </p:cNvPr>
          <p:cNvCxnSpPr>
            <a:cxnSpLocks/>
          </p:cNvCxnSpPr>
          <p:nvPr/>
        </p:nvCxnSpPr>
        <p:spPr>
          <a:xfrm flipV="1">
            <a:off x="9260436" y="5712726"/>
            <a:ext cx="789661" cy="424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735FC-DBB5-4D59-882C-86C57F3DFDC1}"/>
              </a:ext>
            </a:extLst>
          </p:cNvPr>
          <p:cNvCxnSpPr>
            <a:cxnSpLocks/>
          </p:cNvCxnSpPr>
          <p:nvPr/>
        </p:nvCxnSpPr>
        <p:spPr>
          <a:xfrm flipV="1">
            <a:off x="9660215" y="6535858"/>
            <a:ext cx="567535" cy="3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66B6C42-1585-4A35-901A-B5091DCA8DB5}"/>
              </a:ext>
            </a:extLst>
          </p:cNvPr>
          <p:cNvCxnSpPr>
            <a:cxnSpLocks/>
          </p:cNvCxnSpPr>
          <p:nvPr/>
        </p:nvCxnSpPr>
        <p:spPr>
          <a:xfrm flipV="1">
            <a:off x="11318955" y="5923444"/>
            <a:ext cx="0" cy="30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40E7109-C396-45CA-A58E-B1FDAF6F4665}"/>
              </a:ext>
            </a:extLst>
          </p:cNvPr>
          <p:cNvSpPr/>
          <p:nvPr/>
        </p:nvSpPr>
        <p:spPr>
          <a:xfrm>
            <a:off x="120830" y="1044736"/>
            <a:ext cx="69850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USE-CASE(</a:t>
            </a:r>
            <a:r>
              <a:rPr lang="ko-KR" altLang="en-US" sz="40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가맹점주</a:t>
            </a:r>
            <a:r>
              <a:rPr lang="en-US" altLang="ko-KR" sz="40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92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6CEDFB4-EC48-44B4-8BD1-6760373703AD}"/>
              </a:ext>
            </a:extLst>
          </p:cNvPr>
          <p:cNvGrpSpPr/>
          <p:nvPr/>
        </p:nvGrpSpPr>
        <p:grpSpPr>
          <a:xfrm>
            <a:off x="318676" y="4711273"/>
            <a:ext cx="495301" cy="1133475"/>
            <a:chOff x="1200150" y="1257300"/>
            <a:chExt cx="495301" cy="1133475"/>
          </a:xfrm>
        </p:grpSpPr>
        <p:sp>
          <p:nvSpPr>
            <p:cNvPr id="53" name="웃는 얼굴 52">
              <a:extLst>
                <a:ext uri="{FF2B5EF4-FFF2-40B4-BE49-F238E27FC236}">
                  <a16:creationId xmlns:a16="http://schemas.microsoft.com/office/drawing/2014/main" id="{C9D65D54-BA0D-49A1-B6C3-56E8D36187B3}"/>
                </a:ext>
              </a:extLst>
            </p:cNvPr>
            <p:cNvSpPr/>
            <p:nvPr/>
          </p:nvSpPr>
          <p:spPr>
            <a:xfrm>
              <a:off x="1200150" y="1257300"/>
              <a:ext cx="495301" cy="371475"/>
            </a:xfrm>
            <a:prstGeom prst="smileyFac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noFill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979B1E6-18CD-4BED-9D2F-0988FA421279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>
              <a:off x="1447801" y="1628775"/>
              <a:ext cx="2" cy="590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F5BF305-4818-4336-BF00-153452CF24C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350" y="1724025"/>
              <a:ext cx="152400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174FFC6-43E1-4B5D-9354-F380E0A74673}"/>
                </a:ext>
              </a:extLst>
            </p:cNvPr>
            <p:cNvCxnSpPr/>
            <p:nvPr/>
          </p:nvCxnSpPr>
          <p:spPr>
            <a:xfrm flipV="1">
              <a:off x="1447800" y="1724025"/>
              <a:ext cx="171450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CEBC430-CE74-44E9-8D8A-D0258AD61934}"/>
                </a:ext>
              </a:extLst>
            </p:cNvPr>
            <p:cNvCxnSpPr/>
            <p:nvPr/>
          </p:nvCxnSpPr>
          <p:spPr>
            <a:xfrm flipH="1">
              <a:off x="1276350" y="2219325"/>
              <a:ext cx="161925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B24E20C-5B0D-494D-9A49-97F50364CB41}"/>
                </a:ext>
              </a:extLst>
            </p:cNvPr>
            <p:cNvCxnSpPr/>
            <p:nvPr/>
          </p:nvCxnSpPr>
          <p:spPr>
            <a:xfrm>
              <a:off x="1438275" y="2219325"/>
              <a:ext cx="180975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5FECEBA-4623-482A-B715-58418F3FE396}"/>
              </a:ext>
            </a:extLst>
          </p:cNvPr>
          <p:cNvCxnSpPr>
            <a:cxnSpLocks/>
          </p:cNvCxnSpPr>
          <p:nvPr/>
        </p:nvCxnSpPr>
        <p:spPr>
          <a:xfrm>
            <a:off x="5859775" y="9111074"/>
            <a:ext cx="601814" cy="1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F91B2A8B-6B82-4A1D-B9AC-D970A5792258}"/>
              </a:ext>
            </a:extLst>
          </p:cNvPr>
          <p:cNvSpPr/>
          <p:nvPr/>
        </p:nvSpPr>
        <p:spPr>
          <a:xfrm>
            <a:off x="2055163" y="5092611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BF9E528-EB1A-4AD9-A4BB-2C9A767F191B}"/>
              </a:ext>
            </a:extLst>
          </p:cNvPr>
          <p:cNvCxnSpPr>
            <a:cxnSpLocks/>
          </p:cNvCxnSpPr>
          <p:nvPr/>
        </p:nvCxnSpPr>
        <p:spPr>
          <a:xfrm flipV="1">
            <a:off x="1146691" y="5363766"/>
            <a:ext cx="737025" cy="3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C81FB66-4F98-408A-B926-590A9F91167A}"/>
              </a:ext>
            </a:extLst>
          </p:cNvPr>
          <p:cNvCxnSpPr>
            <a:cxnSpLocks/>
          </p:cNvCxnSpPr>
          <p:nvPr/>
        </p:nvCxnSpPr>
        <p:spPr>
          <a:xfrm flipH="1" flipV="1">
            <a:off x="1703894" y="4086497"/>
            <a:ext cx="618633" cy="1003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4A9269-59F7-4A55-83B1-E09E3D254A0E}"/>
              </a:ext>
            </a:extLst>
          </p:cNvPr>
          <p:cNvCxnSpPr>
            <a:cxnSpLocks/>
          </p:cNvCxnSpPr>
          <p:nvPr/>
        </p:nvCxnSpPr>
        <p:spPr>
          <a:xfrm flipV="1">
            <a:off x="8395187" y="2581171"/>
            <a:ext cx="554557" cy="7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06AB60D-6B41-4EDA-A312-310B1CA2FA62}"/>
              </a:ext>
            </a:extLst>
          </p:cNvPr>
          <p:cNvSpPr/>
          <p:nvPr/>
        </p:nvSpPr>
        <p:spPr>
          <a:xfrm>
            <a:off x="3970642" y="4797896"/>
            <a:ext cx="1612438" cy="10514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페이지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5D4BDB3-399C-47F6-8507-97AFC458F21F}"/>
              </a:ext>
            </a:extLst>
          </p:cNvPr>
          <p:cNvSpPr/>
          <p:nvPr/>
        </p:nvSpPr>
        <p:spPr>
          <a:xfrm>
            <a:off x="12324572" y="7352962"/>
            <a:ext cx="2093232" cy="5844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가맹점 현황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967856F-0E10-4652-B30E-A15A1A1C211E}"/>
              </a:ext>
            </a:extLst>
          </p:cNvPr>
          <p:cNvCxnSpPr>
            <a:cxnSpLocks/>
          </p:cNvCxnSpPr>
          <p:nvPr/>
        </p:nvCxnSpPr>
        <p:spPr>
          <a:xfrm>
            <a:off x="10644897" y="1513045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3BBC84-01DD-4B2D-867D-C68B229AF19B}"/>
              </a:ext>
            </a:extLst>
          </p:cNvPr>
          <p:cNvCxnSpPr>
            <a:cxnSpLocks/>
          </p:cNvCxnSpPr>
          <p:nvPr/>
        </p:nvCxnSpPr>
        <p:spPr>
          <a:xfrm flipV="1">
            <a:off x="10644897" y="928848"/>
            <a:ext cx="0" cy="59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EAD115E-E746-42F1-9886-521198D27F69}"/>
              </a:ext>
            </a:extLst>
          </p:cNvPr>
          <p:cNvCxnSpPr>
            <a:cxnSpLocks/>
          </p:cNvCxnSpPr>
          <p:nvPr/>
        </p:nvCxnSpPr>
        <p:spPr>
          <a:xfrm flipV="1">
            <a:off x="8723856" y="7730735"/>
            <a:ext cx="704450" cy="19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7">
            <a:extLst>
              <a:ext uri="{FF2B5EF4-FFF2-40B4-BE49-F238E27FC236}">
                <a16:creationId xmlns:a16="http://schemas.microsoft.com/office/drawing/2014/main" id="{38934AD3-57A2-45FE-A607-48917188B1EA}"/>
              </a:ext>
            </a:extLst>
          </p:cNvPr>
          <p:cNvSpPr txBox="1"/>
          <p:nvPr/>
        </p:nvSpPr>
        <p:spPr>
          <a:xfrm>
            <a:off x="-93793" y="5997148"/>
            <a:ext cx="1333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A7090EF-5407-4A13-B661-613291650AB3}"/>
              </a:ext>
            </a:extLst>
          </p:cNvPr>
          <p:cNvSpPr/>
          <p:nvPr/>
        </p:nvSpPr>
        <p:spPr>
          <a:xfrm>
            <a:off x="885476" y="3365193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DC68CF0-1F14-443F-847F-8CEEECD951E1}"/>
              </a:ext>
            </a:extLst>
          </p:cNvPr>
          <p:cNvSpPr/>
          <p:nvPr/>
        </p:nvSpPr>
        <p:spPr>
          <a:xfrm>
            <a:off x="3658829" y="2575104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CE262EE-8680-4ABA-AF02-C7F315040A06}"/>
              </a:ext>
            </a:extLst>
          </p:cNvPr>
          <p:cNvSpPr/>
          <p:nvPr/>
        </p:nvSpPr>
        <p:spPr>
          <a:xfrm>
            <a:off x="2042820" y="2436748"/>
            <a:ext cx="122872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A9009B-6361-49CB-867E-D1C330D1EAFB}"/>
              </a:ext>
            </a:extLst>
          </p:cNvPr>
          <p:cNvCxnSpPr>
            <a:cxnSpLocks/>
          </p:cNvCxnSpPr>
          <p:nvPr/>
        </p:nvCxnSpPr>
        <p:spPr>
          <a:xfrm flipV="1">
            <a:off x="3002122" y="3242092"/>
            <a:ext cx="823702" cy="1756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D39156-6338-482F-8E1B-651F73498C77}"/>
              </a:ext>
            </a:extLst>
          </p:cNvPr>
          <p:cNvCxnSpPr>
            <a:cxnSpLocks/>
          </p:cNvCxnSpPr>
          <p:nvPr/>
        </p:nvCxnSpPr>
        <p:spPr>
          <a:xfrm>
            <a:off x="3313710" y="5349448"/>
            <a:ext cx="494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212ABA2-FF06-4079-824A-941404D38B8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533944" y="3228077"/>
            <a:ext cx="135580" cy="186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94CEFE16-42B3-470A-86BB-6F1DB7B499D9}"/>
              </a:ext>
            </a:extLst>
          </p:cNvPr>
          <p:cNvSpPr/>
          <p:nvPr/>
        </p:nvSpPr>
        <p:spPr>
          <a:xfrm>
            <a:off x="6293694" y="1306622"/>
            <a:ext cx="1908708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관리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E74B955-257F-416A-BDFD-8A4A092E8FC1}"/>
              </a:ext>
            </a:extLst>
          </p:cNvPr>
          <p:cNvSpPr/>
          <p:nvPr/>
        </p:nvSpPr>
        <p:spPr>
          <a:xfrm>
            <a:off x="6452785" y="2444090"/>
            <a:ext cx="1908708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 관리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53C77E2-7A15-4180-8AEA-160A77463CDA}"/>
              </a:ext>
            </a:extLst>
          </p:cNvPr>
          <p:cNvCxnSpPr>
            <a:cxnSpLocks/>
          </p:cNvCxnSpPr>
          <p:nvPr/>
        </p:nvCxnSpPr>
        <p:spPr>
          <a:xfrm flipV="1">
            <a:off x="8199642" y="1422665"/>
            <a:ext cx="609600" cy="10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D08E6B54-7755-4BF8-9AF5-187A0D6E2FC2}"/>
              </a:ext>
            </a:extLst>
          </p:cNvPr>
          <p:cNvSpPr/>
          <p:nvPr/>
        </p:nvSpPr>
        <p:spPr>
          <a:xfrm>
            <a:off x="8909634" y="1046232"/>
            <a:ext cx="1566861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상품등록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8A888B6-1B83-4033-A4FA-C38A4D9CE5B4}"/>
              </a:ext>
            </a:extLst>
          </p:cNvPr>
          <p:cNvSpPr/>
          <p:nvPr/>
        </p:nvSpPr>
        <p:spPr>
          <a:xfrm>
            <a:off x="11124192" y="427351"/>
            <a:ext cx="1968242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상품설명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F5BC645-94EB-47B9-9E24-D05174F7F733}"/>
              </a:ext>
            </a:extLst>
          </p:cNvPr>
          <p:cNvSpPr/>
          <p:nvPr/>
        </p:nvSpPr>
        <p:spPr>
          <a:xfrm>
            <a:off x="11229653" y="1180248"/>
            <a:ext cx="1908708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상품사진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DC12CA-BCA5-47E8-B538-1696AEA1BA44}"/>
              </a:ext>
            </a:extLst>
          </p:cNvPr>
          <p:cNvSpPr/>
          <p:nvPr/>
        </p:nvSpPr>
        <p:spPr>
          <a:xfrm>
            <a:off x="6515349" y="5170655"/>
            <a:ext cx="2011313" cy="6286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입출고 관리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DE27AE-751A-41A2-80CC-E8A9A3EE4983}"/>
              </a:ext>
            </a:extLst>
          </p:cNvPr>
          <p:cNvSpPr/>
          <p:nvPr/>
        </p:nvSpPr>
        <p:spPr>
          <a:xfrm>
            <a:off x="9346592" y="8527212"/>
            <a:ext cx="2375149" cy="5140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창업문의 검색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2C110BC4-8312-447A-92BF-AAFBAE1F76F2}"/>
              </a:ext>
            </a:extLst>
          </p:cNvPr>
          <p:cNvSpPr/>
          <p:nvPr/>
        </p:nvSpPr>
        <p:spPr>
          <a:xfrm>
            <a:off x="6603790" y="7631343"/>
            <a:ext cx="2040635" cy="5597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가맹점 목록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C15EC4E-AE22-4768-91B9-71D0C5C25FA3}"/>
              </a:ext>
            </a:extLst>
          </p:cNvPr>
          <p:cNvSpPr/>
          <p:nvPr/>
        </p:nvSpPr>
        <p:spPr>
          <a:xfrm>
            <a:off x="6617797" y="8936421"/>
            <a:ext cx="2040635" cy="5197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창업문의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1B304C8-89C7-45F2-8221-3A1BC66646B8}"/>
              </a:ext>
            </a:extLst>
          </p:cNvPr>
          <p:cNvCxnSpPr>
            <a:cxnSpLocks/>
          </p:cNvCxnSpPr>
          <p:nvPr/>
        </p:nvCxnSpPr>
        <p:spPr>
          <a:xfrm>
            <a:off x="5773024" y="6988916"/>
            <a:ext cx="808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0197E3A-4647-42B0-B5D7-779CCDFCF273}"/>
              </a:ext>
            </a:extLst>
          </p:cNvPr>
          <p:cNvCxnSpPr>
            <a:cxnSpLocks/>
          </p:cNvCxnSpPr>
          <p:nvPr/>
        </p:nvCxnSpPr>
        <p:spPr>
          <a:xfrm flipH="1" flipV="1">
            <a:off x="5692211" y="1850982"/>
            <a:ext cx="110231" cy="7816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5751C8E-9F4F-4E96-B4E6-0CC322BB5985}"/>
              </a:ext>
            </a:extLst>
          </p:cNvPr>
          <p:cNvCxnSpPr>
            <a:cxnSpLocks/>
          </p:cNvCxnSpPr>
          <p:nvPr/>
        </p:nvCxnSpPr>
        <p:spPr>
          <a:xfrm flipV="1">
            <a:off x="5678206" y="1629700"/>
            <a:ext cx="499226" cy="230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79D1FDA-8BEA-448D-BDA3-498DFFEEF663}"/>
              </a:ext>
            </a:extLst>
          </p:cNvPr>
          <p:cNvCxnSpPr>
            <a:cxnSpLocks/>
          </p:cNvCxnSpPr>
          <p:nvPr/>
        </p:nvCxnSpPr>
        <p:spPr>
          <a:xfrm>
            <a:off x="5742119" y="2791359"/>
            <a:ext cx="612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52135C1-39E4-4F2E-8968-3FB9D13195F7}"/>
              </a:ext>
            </a:extLst>
          </p:cNvPr>
          <p:cNvCxnSpPr>
            <a:cxnSpLocks/>
          </p:cNvCxnSpPr>
          <p:nvPr/>
        </p:nvCxnSpPr>
        <p:spPr>
          <a:xfrm>
            <a:off x="5779546" y="5498351"/>
            <a:ext cx="612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4C9EC9D8-CF3A-4CB1-867C-97761BC1CA02}"/>
              </a:ext>
            </a:extLst>
          </p:cNvPr>
          <p:cNvCxnSpPr>
            <a:cxnSpLocks/>
          </p:cNvCxnSpPr>
          <p:nvPr/>
        </p:nvCxnSpPr>
        <p:spPr>
          <a:xfrm flipV="1">
            <a:off x="5815404" y="7911239"/>
            <a:ext cx="699945" cy="18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3FF4468-43B8-4B53-A94A-61FD2F7AE6D3}"/>
              </a:ext>
            </a:extLst>
          </p:cNvPr>
          <p:cNvCxnSpPr>
            <a:cxnSpLocks/>
          </p:cNvCxnSpPr>
          <p:nvPr/>
        </p:nvCxnSpPr>
        <p:spPr>
          <a:xfrm>
            <a:off x="10644897" y="938817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FD711BE4-BF05-4D4F-9908-30D9982000DA}"/>
              </a:ext>
            </a:extLst>
          </p:cNvPr>
          <p:cNvSpPr/>
          <p:nvPr/>
        </p:nvSpPr>
        <p:spPr>
          <a:xfrm>
            <a:off x="9566844" y="4624275"/>
            <a:ext cx="1695451" cy="467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발주목록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61B541A-9F87-4D62-9CA3-B3C6695FCB1F}"/>
              </a:ext>
            </a:extLst>
          </p:cNvPr>
          <p:cNvCxnSpPr>
            <a:cxnSpLocks/>
          </p:cNvCxnSpPr>
          <p:nvPr/>
        </p:nvCxnSpPr>
        <p:spPr>
          <a:xfrm>
            <a:off x="8859260" y="5475065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D7BA3849-1430-40E9-92D2-B282876357D1}"/>
              </a:ext>
            </a:extLst>
          </p:cNvPr>
          <p:cNvCxnSpPr>
            <a:cxnSpLocks/>
          </p:cNvCxnSpPr>
          <p:nvPr/>
        </p:nvCxnSpPr>
        <p:spPr>
          <a:xfrm flipV="1">
            <a:off x="8859260" y="4879629"/>
            <a:ext cx="0" cy="1156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7F57AB0-E42A-4689-ABD1-4F85820FB5FE}"/>
              </a:ext>
            </a:extLst>
          </p:cNvPr>
          <p:cNvCxnSpPr>
            <a:cxnSpLocks/>
          </p:cNvCxnSpPr>
          <p:nvPr/>
        </p:nvCxnSpPr>
        <p:spPr>
          <a:xfrm>
            <a:off x="8859260" y="4900837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9E0D5AC-B379-4A7D-8F68-83C35BF7822C}"/>
              </a:ext>
            </a:extLst>
          </p:cNvPr>
          <p:cNvCxnSpPr>
            <a:cxnSpLocks/>
          </p:cNvCxnSpPr>
          <p:nvPr/>
        </p:nvCxnSpPr>
        <p:spPr>
          <a:xfrm>
            <a:off x="8859260" y="6035745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타원 172">
            <a:extLst>
              <a:ext uri="{FF2B5EF4-FFF2-40B4-BE49-F238E27FC236}">
                <a16:creationId xmlns:a16="http://schemas.microsoft.com/office/drawing/2014/main" id="{566F4A5F-1BF0-4E61-8180-7257518DAA77}"/>
              </a:ext>
            </a:extLst>
          </p:cNvPr>
          <p:cNvSpPr/>
          <p:nvPr/>
        </p:nvSpPr>
        <p:spPr>
          <a:xfrm>
            <a:off x="9428741" y="5264627"/>
            <a:ext cx="1695451" cy="467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입고관리</a:t>
            </a: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1BE790C7-C9AB-4181-90E4-8F2902489B16}"/>
              </a:ext>
            </a:extLst>
          </p:cNvPr>
          <p:cNvSpPr/>
          <p:nvPr/>
        </p:nvSpPr>
        <p:spPr>
          <a:xfrm>
            <a:off x="9508264" y="5928286"/>
            <a:ext cx="1695451" cy="467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재고관리</a:t>
            </a: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9519226-A0EE-4ED8-91E9-24DDF5297031}"/>
              </a:ext>
            </a:extLst>
          </p:cNvPr>
          <p:cNvSpPr/>
          <p:nvPr/>
        </p:nvSpPr>
        <p:spPr>
          <a:xfrm>
            <a:off x="9457724" y="7286457"/>
            <a:ext cx="2326950" cy="63762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가맹점 지도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E06AC3FC-A7C8-4CEE-85A2-B7DB32F249F6}"/>
              </a:ext>
            </a:extLst>
          </p:cNvPr>
          <p:cNvCxnSpPr>
            <a:cxnSpLocks/>
          </p:cNvCxnSpPr>
          <p:nvPr/>
        </p:nvCxnSpPr>
        <p:spPr>
          <a:xfrm flipV="1">
            <a:off x="11818204" y="7554230"/>
            <a:ext cx="467564" cy="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72F0D0CA-3F53-4377-BB0F-90E488839470}"/>
              </a:ext>
            </a:extLst>
          </p:cNvPr>
          <p:cNvCxnSpPr>
            <a:cxnSpLocks/>
          </p:cNvCxnSpPr>
          <p:nvPr/>
        </p:nvCxnSpPr>
        <p:spPr>
          <a:xfrm>
            <a:off x="8809242" y="9792947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59A42AA8-11F7-498D-ACFF-0626590432E5}"/>
              </a:ext>
            </a:extLst>
          </p:cNvPr>
          <p:cNvCxnSpPr>
            <a:cxnSpLocks/>
          </p:cNvCxnSpPr>
          <p:nvPr/>
        </p:nvCxnSpPr>
        <p:spPr>
          <a:xfrm flipV="1">
            <a:off x="8788020" y="8751007"/>
            <a:ext cx="21222" cy="107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0CB9E867-3CBA-459D-BDD4-51A300BFFBB2}"/>
              </a:ext>
            </a:extLst>
          </p:cNvPr>
          <p:cNvCxnSpPr>
            <a:cxnSpLocks/>
          </p:cNvCxnSpPr>
          <p:nvPr/>
        </p:nvCxnSpPr>
        <p:spPr>
          <a:xfrm>
            <a:off x="8810523" y="8742565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5BAC38D9-7586-41D0-A9E9-FE9A58604C80}"/>
              </a:ext>
            </a:extLst>
          </p:cNvPr>
          <p:cNvSpPr/>
          <p:nvPr/>
        </p:nvSpPr>
        <p:spPr>
          <a:xfrm>
            <a:off x="9455831" y="9308554"/>
            <a:ext cx="2112748" cy="5140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A575EC8-DC59-45B3-AEC5-554981790B91}"/>
              </a:ext>
            </a:extLst>
          </p:cNvPr>
          <p:cNvSpPr/>
          <p:nvPr/>
        </p:nvSpPr>
        <p:spPr>
          <a:xfrm>
            <a:off x="8983438" y="2240454"/>
            <a:ext cx="3017889" cy="681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 검색 및 목록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C375678-BD58-459A-999A-21FF286E42FA}"/>
              </a:ext>
            </a:extLst>
          </p:cNvPr>
          <p:cNvSpPr/>
          <p:nvPr/>
        </p:nvSpPr>
        <p:spPr>
          <a:xfrm>
            <a:off x="13766288" y="1536577"/>
            <a:ext cx="2239234" cy="50542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 등록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78C5773-B47D-4FAB-9B04-4417F8ECF21D}"/>
              </a:ext>
            </a:extLst>
          </p:cNvPr>
          <p:cNvCxnSpPr>
            <a:cxnSpLocks/>
          </p:cNvCxnSpPr>
          <p:nvPr/>
        </p:nvCxnSpPr>
        <p:spPr>
          <a:xfrm flipV="1">
            <a:off x="12015284" y="1785930"/>
            <a:ext cx="1776916" cy="687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78856AC8-E6BF-4CB8-BC38-EBC434CBC8FD}"/>
              </a:ext>
            </a:extLst>
          </p:cNvPr>
          <p:cNvSpPr/>
          <p:nvPr/>
        </p:nvSpPr>
        <p:spPr>
          <a:xfrm>
            <a:off x="13032658" y="2319074"/>
            <a:ext cx="2494506" cy="50542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 정보 수정</a:t>
            </a: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91FEAAA-C1B9-461B-A09B-E0BF99982400}"/>
              </a:ext>
            </a:extLst>
          </p:cNvPr>
          <p:cNvCxnSpPr>
            <a:cxnSpLocks/>
          </p:cNvCxnSpPr>
          <p:nvPr/>
        </p:nvCxnSpPr>
        <p:spPr>
          <a:xfrm flipV="1">
            <a:off x="11979784" y="2520795"/>
            <a:ext cx="1012310" cy="24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C28FF28D-D65A-4BD4-9D8E-9C9B7302BFB2}"/>
              </a:ext>
            </a:extLst>
          </p:cNvPr>
          <p:cNvCxnSpPr>
            <a:cxnSpLocks/>
          </p:cNvCxnSpPr>
          <p:nvPr/>
        </p:nvCxnSpPr>
        <p:spPr>
          <a:xfrm flipV="1">
            <a:off x="8458202" y="3846675"/>
            <a:ext cx="554557" cy="7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05976B2A-2C11-4B66-AB56-2DADABCE1F6E}"/>
              </a:ext>
            </a:extLst>
          </p:cNvPr>
          <p:cNvSpPr/>
          <p:nvPr/>
        </p:nvSpPr>
        <p:spPr>
          <a:xfrm>
            <a:off x="6194437" y="3788996"/>
            <a:ext cx="2219082" cy="6286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파트너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087F0770-6421-4248-90C0-6CE7F83C1933}"/>
              </a:ext>
            </a:extLst>
          </p:cNvPr>
          <p:cNvCxnSpPr>
            <a:cxnSpLocks/>
          </p:cNvCxnSpPr>
          <p:nvPr/>
        </p:nvCxnSpPr>
        <p:spPr>
          <a:xfrm flipV="1">
            <a:off x="5751394" y="4170565"/>
            <a:ext cx="3430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37B3396-76EE-44DA-B37B-3CEECD3469B2}"/>
              </a:ext>
            </a:extLst>
          </p:cNvPr>
          <p:cNvSpPr/>
          <p:nvPr/>
        </p:nvSpPr>
        <p:spPr>
          <a:xfrm>
            <a:off x="9135952" y="3427103"/>
            <a:ext cx="3228632" cy="6814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파트너 검색 및 목록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680E5CA-4E13-499E-BD85-4C67A203F420}"/>
              </a:ext>
            </a:extLst>
          </p:cNvPr>
          <p:cNvSpPr/>
          <p:nvPr/>
        </p:nvSpPr>
        <p:spPr>
          <a:xfrm>
            <a:off x="14800434" y="3028309"/>
            <a:ext cx="2239234" cy="50542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파트너 등록</a:t>
            </a: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1A780CD-28FD-44C6-866D-F51BDF97D42B}"/>
              </a:ext>
            </a:extLst>
          </p:cNvPr>
          <p:cNvCxnSpPr>
            <a:cxnSpLocks/>
          </p:cNvCxnSpPr>
          <p:nvPr/>
        </p:nvCxnSpPr>
        <p:spPr>
          <a:xfrm flipV="1">
            <a:off x="12106968" y="3281019"/>
            <a:ext cx="2678286" cy="3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B15B3DEB-3CD5-41F6-9615-C8B316F5557B}"/>
              </a:ext>
            </a:extLst>
          </p:cNvPr>
          <p:cNvSpPr/>
          <p:nvPr/>
        </p:nvSpPr>
        <p:spPr>
          <a:xfrm>
            <a:off x="14108013" y="3797974"/>
            <a:ext cx="3113187" cy="50542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파트너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수정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2910D9D-4E56-4281-82F4-060E22E3AF9B}"/>
              </a:ext>
            </a:extLst>
          </p:cNvPr>
          <p:cNvCxnSpPr>
            <a:cxnSpLocks/>
          </p:cNvCxnSpPr>
          <p:nvPr/>
        </p:nvCxnSpPr>
        <p:spPr>
          <a:xfrm flipV="1">
            <a:off x="12411004" y="3912749"/>
            <a:ext cx="1548242" cy="29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DF1B342D-7BD0-4EFD-BB9A-886BCF4C03D4}"/>
              </a:ext>
            </a:extLst>
          </p:cNvPr>
          <p:cNvSpPr/>
          <p:nvPr/>
        </p:nvSpPr>
        <p:spPr>
          <a:xfrm>
            <a:off x="11703264" y="4346378"/>
            <a:ext cx="1671964" cy="4184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발주확인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9C8F923E-EF5C-4A44-821B-CFFC178E0A0C}"/>
              </a:ext>
            </a:extLst>
          </p:cNvPr>
          <p:cNvCxnSpPr>
            <a:cxnSpLocks/>
          </p:cNvCxnSpPr>
          <p:nvPr/>
        </p:nvCxnSpPr>
        <p:spPr>
          <a:xfrm flipV="1">
            <a:off x="11193981" y="4768847"/>
            <a:ext cx="512461" cy="87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A9C27409-F203-49AD-A145-5B7346E8466A}"/>
              </a:ext>
            </a:extLst>
          </p:cNvPr>
          <p:cNvCxnSpPr>
            <a:cxnSpLocks/>
          </p:cNvCxnSpPr>
          <p:nvPr/>
        </p:nvCxnSpPr>
        <p:spPr>
          <a:xfrm flipV="1">
            <a:off x="11038616" y="5312593"/>
            <a:ext cx="512461" cy="87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0891BD7B-8B1C-479C-8F47-E4EB15DC49AA}"/>
              </a:ext>
            </a:extLst>
          </p:cNvPr>
          <p:cNvSpPr/>
          <p:nvPr/>
        </p:nvSpPr>
        <p:spPr>
          <a:xfrm>
            <a:off x="11685129" y="5028879"/>
            <a:ext cx="1671964" cy="4184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입고등록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E1F2F5D-32E3-4454-A7F6-02264A6F714C}"/>
              </a:ext>
            </a:extLst>
          </p:cNvPr>
          <p:cNvSpPr/>
          <p:nvPr/>
        </p:nvSpPr>
        <p:spPr>
          <a:xfrm>
            <a:off x="11596723" y="5617240"/>
            <a:ext cx="1671964" cy="4184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입고 검색</a:t>
            </a: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B4DD4A8D-6501-4897-B824-722030FF7B13}"/>
              </a:ext>
            </a:extLst>
          </p:cNvPr>
          <p:cNvCxnSpPr>
            <a:cxnSpLocks/>
            <a:endCxn id="130" idx="2"/>
          </p:cNvCxnSpPr>
          <p:nvPr/>
        </p:nvCxnSpPr>
        <p:spPr>
          <a:xfrm>
            <a:off x="10992579" y="5739605"/>
            <a:ext cx="604144" cy="8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88E649E-29BD-48E3-B099-6BAC79ABAC0E}"/>
              </a:ext>
            </a:extLst>
          </p:cNvPr>
          <p:cNvCxnSpPr>
            <a:cxnSpLocks/>
          </p:cNvCxnSpPr>
          <p:nvPr/>
        </p:nvCxnSpPr>
        <p:spPr>
          <a:xfrm flipV="1">
            <a:off x="13283626" y="5657935"/>
            <a:ext cx="512461" cy="87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52D1A6FA-BA28-485A-8067-AA51AD0F18CB}"/>
              </a:ext>
            </a:extLst>
          </p:cNvPr>
          <p:cNvSpPr/>
          <p:nvPr/>
        </p:nvSpPr>
        <p:spPr>
          <a:xfrm>
            <a:off x="13887961" y="5190080"/>
            <a:ext cx="2295000" cy="6191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입고 목록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 다운</a:t>
            </a: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B0686C03-3F40-42E4-944D-8D87A7740F59}"/>
              </a:ext>
            </a:extLst>
          </p:cNvPr>
          <p:cNvCxnSpPr>
            <a:cxnSpLocks/>
          </p:cNvCxnSpPr>
          <p:nvPr/>
        </p:nvCxnSpPr>
        <p:spPr>
          <a:xfrm flipV="1">
            <a:off x="11123726" y="5753129"/>
            <a:ext cx="5540790" cy="628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9F4FAD79-23DD-475A-95EA-2D3DE78D4035}"/>
              </a:ext>
            </a:extLst>
          </p:cNvPr>
          <p:cNvSpPr/>
          <p:nvPr/>
        </p:nvSpPr>
        <p:spPr>
          <a:xfrm>
            <a:off x="16589532" y="5219826"/>
            <a:ext cx="1671964" cy="4184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제품등록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D5B752C-0214-4885-83B4-295A25F2593F}"/>
              </a:ext>
            </a:extLst>
          </p:cNvPr>
          <p:cNvSpPr/>
          <p:nvPr/>
        </p:nvSpPr>
        <p:spPr>
          <a:xfrm>
            <a:off x="16569933" y="5809208"/>
            <a:ext cx="1671964" cy="4184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제품검색</a:t>
            </a: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D841D17-6AED-4F2C-80C2-35752D817350}"/>
              </a:ext>
            </a:extLst>
          </p:cNvPr>
          <p:cNvSpPr/>
          <p:nvPr/>
        </p:nvSpPr>
        <p:spPr>
          <a:xfrm>
            <a:off x="6718698" y="6612729"/>
            <a:ext cx="2787908" cy="59751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본사 공지게시판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68DE9F1-EEED-4021-9137-E5EE05D663B1}"/>
              </a:ext>
            </a:extLst>
          </p:cNvPr>
          <p:cNvCxnSpPr>
            <a:cxnSpLocks/>
          </p:cNvCxnSpPr>
          <p:nvPr/>
        </p:nvCxnSpPr>
        <p:spPr>
          <a:xfrm flipV="1">
            <a:off x="9594212" y="6796462"/>
            <a:ext cx="3102612" cy="14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9C663731-2D85-419A-91AF-F8FE8FA8982C}"/>
              </a:ext>
            </a:extLst>
          </p:cNvPr>
          <p:cNvSpPr/>
          <p:nvPr/>
        </p:nvSpPr>
        <p:spPr>
          <a:xfrm>
            <a:off x="15460360" y="6485281"/>
            <a:ext cx="2408312" cy="5337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상품출시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D5E43422-A508-4345-8895-94E6956FD333}"/>
              </a:ext>
            </a:extLst>
          </p:cNvPr>
          <p:cNvSpPr/>
          <p:nvPr/>
        </p:nvSpPr>
        <p:spPr>
          <a:xfrm>
            <a:off x="15287198" y="7241045"/>
            <a:ext cx="2794504" cy="5337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 및 사회공헌</a:t>
            </a: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BE649A2-2807-4FE9-AC5D-B42157F53C97}"/>
              </a:ext>
            </a:extLst>
          </p:cNvPr>
          <p:cNvSpPr/>
          <p:nvPr/>
        </p:nvSpPr>
        <p:spPr>
          <a:xfrm>
            <a:off x="12784430" y="6488861"/>
            <a:ext cx="2197034" cy="5140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분류</a:t>
            </a: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E71B66D4-491A-4DB0-84B0-BA45ACD17067}"/>
              </a:ext>
            </a:extLst>
          </p:cNvPr>
          <p:cNvCxnSpPr>
            <a:cxnSpLocks/>
          </p:cNvCxnSpPr>
          <p:nvPr/>
        </p:nvCxnSpPr>
        <p:spPr>
          <a:xfrm>
            <a:off x="15062459" y="7605268"/>
            <a:ext cx="224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9A553EAF-43B6-4745-BA28-BF3414C06AAC}"/>
              </a:ext>
            </a:extLst>
          </p:cNvPr>
          <p:cNvCxnSpPr>
            <a:cxnSpLocks/>
          </p:cNvCxnSpPr>
          <p:nvPr/>
        </p:nvCxnSpPr>
        <p:spPr>
          <a:xfrm>
            <a:off x="14981464" y="6682027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35C191FB-A7E4-4268-9083-74FD473F4D1B}"/>
              </a:ext>
            </a:extLst>
          </p:cNvPr>
          <p:cNvCxnSpPr>
            <a:cxnSpLocks/>
          </p:cNvCxnSpPr>
          <p:nvPr/>
        </p:nvCxnSpPr>
        <p:spPr>
          <a:xfrm flipH="1" flipV="1">
            <a:off x="15020743" y="6672691"/>
            <a:ext cx="12298" cy="93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D1A5BFED-64F7-42AB-8995-0C414BA86CBD}"/>
              </a:ext>
            </a:extLst>
          </p:cNvPr>
          <p:cNvCxnSpPr>
            <a:cxnSpLocks/>
          </p:cNvCxnSpPr>
          <p:nvPr/>
        </p:nvCxnSpPr>
        <p:spPr>
          <a:xfrm flipH="1">
            <a:off x="4960492" y="9624042"/>
            <a:ext cx="844724" cy="8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29293CFA-8A5F-4800-B92D-5A81AE7D377A}"/>
              </a:ext>
            </a:extLst>
          </p:cNvPr>
          <p:cNvCxnSpPr>
            <a:cxnSpLocks/>
          </p:cNvCxnSpPr>
          <p:nvPr/>
        </p:nvCxnSpPr>
        <p:spPr>
          <a:xfrm flipV="1">
            <a:off x="11859465" y="9365068"/>
            <a:ext cx="573240" cy="27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86D120F7-C099-4DB4-AC3C-F20EE8D72168}"/>
              </a:ext>
            </a:extLst>
          </p:cNvPr>
          <p:cNvCxnSpPr>
            <a:cxnSpLocks/>
          </p:cNvCxnSpPr>
          <p:nvPr/>
        </p:nvCxnSpPr>
        <p:spPr>
          <a:xfrm>
            <a:off x="11860252" y="8804227"/>
            <a:ext cx="550752" cy="13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4BDF843E-DA8C-4CEE-823B-69B6807EEAE9}"/>
              </a:ext>
            </a:extLst>
          </p:cNvPr>
          <p:cNvCxnSpPr>
            <a:cxnSpLocks/>
          </p:cNvCxnSpPr>
          <p:nvPr/>
        </p:nvCxnSpPr>
        <p:spPr>
          <a:xfrm flipH="1" flipV="1">
            <a:off x="11859465" y="8790056"/>
            <a:ext cx="22249" cy="85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타원 163">
            <a:extLst>
              <a:ext uri="{FF2B5EF4-FFF2-40B4-BE49-F238E27FC236}">
                <a16:creationId xmlns:a16="http://schemas.microsoft.com/office/drawing/2014/main" id="{3BCD1ECC-5B7C-4CDF-85F2-8E9EF77EACFC}"/>
              </a:ext>
            </a:extLst>
          </p:cNvPr>
          <p:cNvSpPr/>
          <p:nvPr/>
        </p:nvSpPr>
        <p:spPr>
          <a:xfrm>
            <a:off x="12485939" y="8851030"/>
            <a:ext cx="2197034" cy="5140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문의글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보기</a:t>
            </a: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00098200-CB58-4153-8FAE-BB20FB9D7540}"/>
              </a:ext>
            </a:extLst>
          </p:cNvPr>
          <p:cNvSpPr/>
          <p:nvPr/>
        </p:nvSpPr>
        <p:spPr>
          <a:xfrm>
            <a:off x="15447393" y="8397695"/>
            <a:ext cx="2408311" cy="3808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문의글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답변</a:t>
            </a: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04B77B9-D2AD-4F0E-8183-83AEBCC086BA}"/>
              </a:ext>
            </a:extLst>
          </p:cNvPr>
          <p:cNvCxnSpPr>
            <a:cxnSpLocks/>
          </p:cNvCxnSpPr>
          <p:nvPr/>
        </p:nvCxnSpPr>
        <p:spPr>
          <a:xfrm>
            <a:off x="14785254" y="9243934"/>
            <a:ext cx="501944" cy="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42D22DF-3023-4BF0-8B26-EFEF9BDB679A}"/>
              </a:ext>
            </a:extLst>
          </p:cNvPr>
          <p:cNvCxnSpPr>
            <a:cxnSpLocks/>
          </p:cNvCxnSpPr>
          <p:nvPr/>
        </p:nvCxnSpPr>
        <p:spPr>
          <a:xfrm>
            <a:off x="14788119" y="9862013"/>
            <a:ext cx="44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29F8620A-FA6C-4522-AE43-0B21F1FD7555}"/>
              </a:ext>
            </a:extLst>
          </p:cNvPr>
          <p:cNvCxnSpPr>
            <a:cxnSpLocks/>
          </p:cNvCxnSpPr>
          <p:nvPr/>
        </p:nvCxnSpPr>
        <p:spPr>
          <a:xfrm>
            <a:off x="14788722" y="8650719"/>
            <a:ext cx="449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2C9BD9B8-0BAF-4F8D-8F03-2259EEB5D671}"/>
              </a:ext>
            </a:extLst>
          </p:cNvPr>
          <p:cNvCxnSpPr>
            <a:cxnSpLocks/>
          </p:cNvCxnSpPr>
          <p:nvPr/>
        </p:nvCxnSpPr>
        <p:spPr>
          <a:xfrm flipV="1">
            <a:off x="14788722" y="8612522"/>
            <a:ext cx="0" cy="1279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D99642CE-A891-4281-9501-0D0235DC6D18}"/>
              </a:ext>
            </a:extLst>
          </p:cNvPr>
          <p:cNvSpPr/>
          <p:nvPr/>
        </p:nvSpPr>
        <p:spPr>
          <a:xfrm>
            <a:off x="15460360" y="9013815"/>
            <a:ext cx="2408311" cy="3808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문의글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수정</a:t>
            </a: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81E0023F-5B9C-4006-BAB1-06BF2CE97729}"/>
              </a:ext>
            </a:extLst>
          </p:cNvPr>
          <p:cNvSpPr/>
          <p:nvPr/>
        </p:nvSpPr>
        <p:spPr>
          <a:xfrm>
            <a:off x="15447393" y="9701237"/>
            <a:ext cx="2408311" cy="3808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문의글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삭제</a:t>
            </a: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426139AC-D4E9-46DD-97BA-446BE81F5346}"/>
              </a:ext>
            </a:extLst>
          </p:cNvPr>
          <p:cNvSpPr/>
          <p:nvPr/>
        </p:nvSpPr>
        <p:spPr>
          <a:xfrm>
            <a:off x="2754402" y="9307425"/>
            <a:ext cx="2040635" cy="5197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 확인</a:t>
            </a: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5278E6D2-D08D-471F-A280-A73927025BA0}"/>
              </a:ext>
            </a:extLst>
          </p:cNvPr>
          <p:cNvCxnSpPr>
            <a:cxnSpLocks/>
          </p:cNvCxnSpPr>
          <p:nvPr/>
        </p:nvCxnSpPr>
        <p:spPr>
          <a:xfrm flipH="1" flipV="1">
            <a:off x="2079091" y="9152812"/>
            <a:ext cx="557074" cy="350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E2F36E53-6D3B-4983-8C4D-DE94B38703F0}"/>
              </a:ext>
            </a:extLst>
          </p:cNvPr>
          <p:cNvCxnSpPr>
            <a:cxnSpLocks/>
          </p:cNvCxnSpPr>
          <p:nvPr/>
        </p:nvCxnSpPr>
        <p:spPr>
          <a:xfrm flipH="1" flipV="1">
            <a:off x="2970060" y="8612522"/>
            <a:ext cx="317991" cy="56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EF6AF349-87D2-4B75-AEF1-74861BA22CD5}"/>
              </a:ext>
            </a:extLst>
          </p:cNvPr>
          <p:cNvCxnSpPr>
            <a:cxnSpLocks/>
          </p:cNvCxnSpPr>
          <p:nvPr/>
        </p:nvCxnSpPr>
        <p:spPr>
          <a:xfrm flipV="1">
            <a:off x="4450452" y="7923589"/>
            <a:ext cx="162114" cy="130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타원 206">
            <a:extLst>
              <a:ext uri="{FF2B5EF4-FFF2-40B4-BE49-F238E27FC236}">
                <a16:creationId xmlns:a16="http://schemas.microsoft.com/office/drawing/2014/main" id="{F663C8E5-00D6-4094-A760-5E66E5E25A4A}"/>
              </a:ext>
            </a:extLst>
          </p:cNvPr>
          <p:cNvSpPr/>
          <p:nvPr/>
        </p:nvSpPr>
        <p:spPr>
          <a:xfrm>
            <a:off x="71718" y="8649756"/>
            <a:ext cx="2539580" cy="5197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전체매출 확인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E69AEEF2-7A7E-4840-A12D-2C5ACE2EF8C4}"/>
              </a:ext>
            </a:extLst>
          </p:cNvPr>
          <p:cNvSpPr/>
          <p:nvPr/>
        </p:nvSpPr>
        <p:spPr>
          <a:xfrm>
            <a:off x="845021" y="7968044"/>
            <a:ext cx="3234808" cy="51976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가맹점별 매출확인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51558F4-9878-454E-BCF1-77DE1DF9051A}"/>
              </a:ext>
            </a:extLst>
          </p:cNvPr>
          <p:cNvSpPr/>
          <p:nvPr/>
        </p:nvSpPr>
        <p:spPr>
          <a:xfrm>
            <a:off x="2317019" y="6898791"/>
            <a:ext cx="3234808" cy="8628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전체판매수량 확인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75B56C0-A6A0-4A4B-B77B-C367B55D3270}"/>
              </a:ext>
            </a:extLst>
          </p:cNvPr>
          <p:cNvSpPr/>
          <p:nvPr/>
        </p:nvSpPr>
        <p:spPr>
          <a:xfrm>
            <a:off x="19875" y="497564"/>
            <a:ext cx="698502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USE-CASE(</a:t>
            </a:r>
            <a:r>
              <a:rPr lang="ko-KR" altLang="en-US" sz="40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관리자</a:t>
            </a:r>
            <a:r>
              <a:rPr lang="en-US" altLang="ko-KR" sz="40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ctr"/>
            <a:endParaRPr lang="ko-KR" altLang="en-US" sz="12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0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1429" y="6653050"/>
            <a:ext cx="9442857" cy="896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진행기간 및 역할분담</a:t>
            </a:r>
            <a:endParaRPr lang="en-US" altLang="ko-KR" sz="4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200" y="1997524"/>
            <a:ext cx="14914286" cy="82894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400" kern="0" spc="4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7B5622-98FF-4B84-B2F4-027B34075F42}"/>
              </a:ext>
            </a:extLst>
          </p:cNvPr>
          <p:cNvSpPr/>
          <p:nvPr/>
        </p:nvSpPr>
        <p:spPr>
          <a:xfrm>
            <a:off x="0" y="-1815"/>
            <a:ext cx="18288000" cy="1392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399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107FCD-E197-4563-B9B8-E5BB0633C92A}"/>
              </a:ext>
            </a:extLst>
          </p:cNvPr>
          <p:cNvSpPr/>
          <p:nvPr/>
        </p:nvSpPr>
        <p:spPr>
          <a:xfrm>
            <a:off x="0" y="10210800"/>
            <a:ext cx="18288000" cy="114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63AACC-B8EA-4E9A-96A7-A60C8C423273}"/>
              </a:ext>
            </a:extLst>
          </p:cNvPr>
          <p:cNvSpPr/>
          <p:nvPr/>
        </p:nvSpPr>
        <p:spPr>
          <a:xfrm rot="16200000">
            <a:off x="-5087327" y="5085514"/>
            <a:ext cx="10326914" cy="1522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FCD0D2-55F3-4BFA-B9FD-6232AE360C16}"/>
              </a:ext>
            </a:extLst>
          </p:cNvPr>
          <p:cNvSpPr/>
          <p:nvPr/>
        </p:nvSpPr>
        <p:spPr>
          <a:xfrm rot="16200000">
            <a:off x="13131051" y="5039792"/>
            <a:ext cx="10173155" cy="169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862BDA63-0E07-4334-A609-B42010697C3C}"/>
              </a:ext>
            </a:extLst>
          </p:cNvPr>
          <p:cNvGrpSpPr/>
          <p:nvPr/>
        </p:nvGrpSpPr>
        <p:grpSpPr>
          <a:xfrm>
            <a:off x="6022669" y="3904237"/>
            <a:ext cx="4122258" cy="1323439"/>
            <a:chOff x="5834549" y="3960713"/>
            <a:chExt cx="4122258" cy="1000557"/>
          </a:xfrm>
        </p:grpSpPr>
        <p:grpSp>
          <p:nvGrpSpPr>
            <p:cNvPr id="14" name="그룹 1002">
              <a:extLst>
                <a:ext uri="{FF2B5EF4-FFF2-40B4-BE49-F238E27FC236}">
                  <a16:creationId xmlns:a16="http://schemas.microsoft.com/office/drawing/2014/main" id="{7E573CFE-7EFC-4ED6-BE6A-C80A78FB34A2}"/>
                </a:ext>
              </a:extLst>
            </p:cNvPr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16" name="Object 5">
                <a:extLst>
                  <a:ext uri="{FF2B5EF4-FFF2-40B4-BE49-F238E27FC236}">
                    <a16:creationId xmlns:a16="http://schemas.microsoft.com/office/drawing/2014/main" id="{BAFF0934-CA9D-4C99-A28C-8DD5DE13F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4A0CB7C5-68D5-4DBB-96DB-61B35789CAD3}"/>
                </a:ext>
              </a:extLst>
            </p:cNvPr>
            <p:cNvSpPr txBox="1"/>
            <p:nvPr/>
          </p:nvSpPr>
          <p:spPr>
            <a:xfrm>
              <a:off x="5834549" y="3960713"/>
              <a:ext cx="4122258" cy="1000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kern="0" spc="3100" dirty="0">
                  <a:solidFill>
                    <a:srgbClr val="00B0F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8">
            <a:extLst>
              <a:ext uri="{FF2B5EF4-FFF2-40B4-BE49-F238E27FC236}">
                <a16:creationId xmlns:a16="http://schemas.microsoft.com/office/drawing/2014/main" id="{41DD6979-3F67-4590-B376-6CB4FBF40213}"/>
              </a:ext>
            </a:extLst>
          </p:cNvPr>
          <p:cNvSpPr txBox="1"/>
          <p:nvPr/>
        </p:nvSpPr>
        <p:spPr>
          <a:xfrm>
            <a:off x="777913" y="1195880"/>
            <a:ext cx="165124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팀원 소개</a:t>
            </a:r>
            <a:endParaRPr lang="en-US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35984E-B894-4F19-85BE-D043B2A93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2122">
            <a:off x="6988657" y="2761064"/>
            <a:ext cx="3361132" cy="3344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9EE4B9-5CC9-40EE-9CAA-B51AE01D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876" y="2631112"/>
            <a:ext cx="2832657" cy="2832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240058-D128-4123-AD32-AA5FD9C0B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456" y="2657615"/>
            <a:ext cx="3200400" cy="3200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AB90C8-9E39-4263-B123-4F5A73F12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0" y="3024856"/>
            <a:ext cx="2974012" cy="2974012"/>
          </a:xfrm>
          <a:prstGeom prst="rect">
            <a:avLst/>
          </a:prstGeom>
        </p:spPr>
      </p:pic>
      <p:sp>
        <p:nvSpPr>
          <p:cNvPr id="15" name="Google Shape;196;p8">
            <a:extLst>
              <a:ext uri="{FF2B5EF4-FFF2-40B4-BE49-F238E27FC236}">
                <a16:creationId xmlns:a16="http://schemas.microsoft.com/office/drawing/2014/main" id="{661779CF-930A-4408-8FFF-E74FA0814974}"/>
              </a:ext>
            </a:extLst>
          </p:cNvPr>
          <p:cNvSpPr txBox="1"/>
          <p:nvPr/>
        </p:nvSpPr>
        <p:spPr>
          <a:xfrm>
            <a:off x="228600" y="5998869"/>
            <a:ext cx="4334006" cy="418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박동현</a:t>
            </a:r>
            <a:r>
              <a:rPr lang="en-US" altLang="ko-KR" dirty="0"/>
              <a:t>(</a:t>
            </a:r>
            <a:r>
              <a:rPr lang="ko-KR" altLang="en-US" dirty="0"/>
              <a:t>조장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DB 설계 , 구축</a:t>
            </a:r>
            <a:r>
              <a:rPr lang="en-US" altLang="ko-KR" dirty="0"/>
              <a:t>, </a:t>
            </a:r>
            <a:r>
              <a:rPr lang="ko-KR" dirty="0"/>
              <a:t>UI 개발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dirty="0"/>
              <a:t>기능</a:t>
            </a:r>
            <a:r>
              <a:rPr lang="en-US" altLang="ko-KR" dirty="0"/>
              <a:t>)</a:t>
            </a:r>
            <a:r>
              <a:rPr lang="ko-KR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</a:t>
            </a:r>
            <a:r>
              <a:rPr lang="ko-KR" altLang="en-US" dirty="0"/>
              <a:t>회원페이지 구현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</a:t>
            </a:r>
            <a:r>
              <a:rPr lang="ko-KR" altLang="en-US" dirty="0"/>
              <a:t>본사페이지 구현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  -</a:t>
            </a:r>
            <a:r>
              <a:rPr lang="ko-KR" altLang="en-US" dirty="0"/>
              <a:t> 가맹점 현황 지도표시</a:t>
            </a:r>
            <a:r>
              <a:rPr lang="en-US" altLang="ko-KR" dirty="0"/>
              <a:t>(</a:t>
            </a:r>
            <a:r>
              <a:rPr lang="ko-KR" altLang="en-US" sz="1600" dirty="0"/>
              <a:t>구글</a:t>
            </a:r>
            <a:r>
              <a:rPr lang="en-US" altLang="ko-KR" sz="1600" dirty="0" err="1"/>
              <a:t>API,Python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  -</a:t>
            </a:r>
            <a:r>
              <a:rPr lang="en-US" altLang="ko-KR" dirty="0"/>
              <a:t> </a:t>
            </a:r>
            <a:r>
              <a:rPr lang="ko-KR" altLang="en-US" dirty="0"/>
              <a:t>실시간 채팅 구현</a:t>
            </a:r>
            <a:r>
              <a:rPr lang="en-US" altLang="ko-KR" dirty="0"/>
              <a:t>(Node.js)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 - </a:t>
            </a:r>
            <a:r>
              <a:rPr lang="ko-KR" altLang="en-US" dirty="0"/>
              <a:t>파트너 관리</a:t>
            </a:r>
            <a:r>
              <a:rPr lang="en-US" altLang="ko-KR" dirty="0"/>
              <a:t>(CRUD)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</a:t>
            </a:r>
            <a:r>
              <a:rPr lang="ko-KR" altLang="en-US" dirty="0"/>
              <a:t>화면디자인 및 애니메이션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endParaRPr dirty="0"/>
          </a:p>
        </p:txBody>
      </p:sp>
      <p:sp>
        <p:nvSpPr>
          <p:cNvPr id="16" name="Google Shape;196;p8">
            <a:extLst>
              <a:ext uri="{FF2B5EF4-FFF2-40B4-BE49-F238E27FC236}">
                <a16:creationId xmlns:a16="http://schemas.microsoft.com/office/drawing/2014/main" id="{5AC0081A-0D1F-42BB-A11C-8F6577D1D3AA}"/>
              </a:ext>
            </a:extLst>
          </p:cNvPr>
          <p:cNvSpPr txBox="1"/>
          <p:nvPr/>
        </p:nvSpPr>
        <p:spPr>
          <a:xfrm>
            <a:off x="4235100" y="5998868"/>
            <a:ext cx="3175338" cy="376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장수영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DB 설계 , 구축</a:t>
            </a:r>
            <a:r>
              <a:rPr lang="en-US" altLang="ko-KR" dirty="0"/>
              <a:t>, </a:t>
            </a:r>
            <a:r>
              <a:rPr lang="ko-KR" dirty="0"/>
              <a:t>UI 개발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dirty="0"/>
              <a:t>기능</a:t>
            </a:r>
            <a:r>
              <a:rPr lang="en-US" altLang="ko-KR" dirty="0"/>
              <a:t>)</a:t>
            </a:r>
            <a:r>
              <a:rPr lang="ko-KR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</a:t>
            </a:r>
            <a:r>
              <a:rPr lang="ko-KR" altLang="en-US" dirty="0"/>
              <a:t>가맹점페이지 구현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  -</a:t>
            </a:r>
            <a:r>
              <a:rPr lang="en-US" altLang="ko-KR" dirty="0"/>
              <a:t> </a:t>
            </a:r>
            <a:r>
              <a:rPr lang="ko-KR" altLang="en-US" dirty="0"/>
              <a:t>재고 관리</a:t>
            </a:r>
            <a:r>
              <a:rPr lang="en-US" altLang="ko-KR" dirty="0"/>
              <a:t>(CRUD)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  -</a:t>
            </a:r>
            <a:r>
              <a:rPr lang="en-US" altLang="ko-KR" dirty="0"/>
              <a:t> </a:t>
            </a:r>
            <a:r>
              <a:rPr lang="ko-KR" altLang="en-US" dirty="0"/>
              <a:t>입고 관리</a:t>
            </a:r>
            <a:r>
              <a:rPr lang="en-US" altLang="ko-KR" dirty="0"/>
              <a:t>(CRUD)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</a:t>
            </a:r>
            <a:r>
              <a:rPr lang="ko-KR" altLang="en-US" dirty="0"/>
              <a:t>발주 관리</a:t>
            </a:r>
            <a:r>
              <a:rPr lang="en-US" altLang="ko-KR" dirty="0"/>
              <a:t>(CRUD)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 - </a:t>
            </a:r>
            <a:r>
              <a:rPr lang="ko-KR" altLang="en-US" dirty="0"/>
              <a:t>상품목록 출력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</a:t>
            </a:r>
            <a:r>
              <a:rPr lang="ko-KR" altLang="en-US" dirty="0"/>
              <a:t>본사게시판 구현</a:t>
            </a:r>
            <a:r>
              <a:rPr lang="en-US" altLang="ko-KR" dirty="0"/>
              <a:t>(CRUD)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 - </a:t>
            </a:r>
            <a:r>
              <a:rPr lang="ko-KR" altLang="en-US" dirty="0"/>
              <a:t>트랜잭션 처리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endParaRPr dirty="0"/>
          </a:p>
        </p:txBody>
      </p:sp>
      <p:sp>
        <p:nvSpPr>
          <p:cNvPr id="17" name="Google Shape;196;p8">
            <a:extLst>
              <a:ext uri="{FF2B5EF4-FFF2-40B4-BE49-F238E27FC236}">
                <a16:creationId xmlns:a16="http://schemas.microsoft.com/office/drawing/2014/main" id="{23E260AA-D445-4659-B48D-B42B384DF67F}"/>
              </a:ext>
            </a:extLst>
          </p:cNvPr>
          <p:cNvSpPr txBox="1"/>
          <p:nvPr/>
        </p:nvSpPr>
        <p:spPr>
          <a:xfrm>
            <a:off x="7410438" y="5998869"/>
            <a:ext cx="3671716" cy="376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이영화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DB 설계 , 구축</a:t>
            </a:r>
            <a:r>
              <a:rPr lang="en-US" altLang="ko-KR" dirty="0"/>
              <a:t>, </a:t>
            </a:r>
            <a:r>
              <a:rPr lang="ko-KR" dirty="0"/>
              <a:t>UI 개발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dirty="0"/>
              <a:t>기능</a:t>
            </a:r>
            <a:r>
              <a:rPr lang="en-US" altLang="ko-KR" dirty="0"/>
              <a:t>)</a:t>
            </a:r>
            <a:r>
              <a:rPr lang="ko-KR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 </a:t>
            </a:r>
            <a:r>
              <a:rPr lang="ko-KR" altLang="en-US" dirty="0"/>
              <a:t>회원페이지 구현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 -</a:t>
            </a:r>
            <a:r>
              <a:rPr lang="en-US" altLang="ko-KR" dirty="0"/>
              <a:t> </a:t>
            </a:r>
            <a:r>
              <a:rPr lang="ko-KR" altLang="en-US" dirty="0"/>
              <a:t>회원가입 구현</a:t>
            </a:r>
            <a:r>
              <a:rPr lang="en-US" altLang="ko-KR" dirty="0"/>
              <a:t>(</a:t>
            </a:r>
            <a:r>
              <a:rPr lang="ko-KR" altLang="en-US" sz="1600" dirty="0" err="1"/>
              <a:t>이메일인증</a:t>
            </a:r>
            <a:r>
              <a:rPr lang="en-US" altLang="ko-KR" sz="1600" dirty="0"/>
              <a:t>API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  <a:r>
              <a:rPr lang="ko-KR" dirty="0"/>
              <a:t>-</a:t>
            </a:r>
            <a:r>
              <a:rPr lang="en-US" altLang="ko-KR" dirty="0"/>
              <a:t> </a:t>
            </a:r>
            <a:r>
              <a:rPr lang="ko-KR" altLang="en-US" dirty="0"/>
              <a:t>로그인 </a:t>
            </a:r>
            <a:r>
              <a:rPr lang="en-US" altLang="ko-KR" dirty="0"/>
              <a:t>API (</a:t>
            </a:r>
            <a:r>
              <a:rPr lang="ko-KR" altLang="en-US" sz="1600" dirty="0"/>
              <a:t>구글</a:t>
            </a:r>
            <a:r>
              <a:rPr lang="en-US" altLang="ko-KR" sz="1600" dirty="0"/>
              <a:t>,</a:t>
            </a:r>
            <a:r>
              <a:rPr lang="ko-KR" altLang="en-US" sz="1600" dirty="0"/>
              <a:t>네이버</a:t>
            </a:r>
            <a:r>
              <a:rPr lang="en-US" altLang="ko-KR" sz="1600" dirty="0"/>
              <a:t>,</a:t>
            </a:r>
            <a:r>
              <a:rPr lang="ko-KR" altLang="en-US" sz="1600" dirty="0"/>
              <a:t>카카오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- </a:t>
            </a:r>
            <a:r>
              <a:rPr lang="ko-KR" altLang="en-US" dirty="0"/>
              <a:t>마이페이지 </a:t>
            </a:r>
            <a:r>
              <a:rPr lang="en-US" altLang="ko-KR" dirty="0"/>
              <a:t>(</a:t>
            </a:r>
            <a:r>
              <a:rPr lang="ko-KR" altLang="en-US" dirty="0"/>
              <a:t>회원정보수정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- </a:t>
            </a:r>
            <a:r>
              <a:rPr lang="ko-KR" altLang="en-US" dirty="0"/>
              <a:t>가맹점 게시판 구현 </a:t>
            </a:r>
            <a:r>
              <a:rPr lang="en-US" altLang="ko-KR" dirty="0"/>
              <a:t>(CRUD)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96;p8">
            <a:extLst>
              <a:ext uri="{FF2B5EF4-FFF2-40B4-BE49-F238E27FC236}">
                <a16:creationId xmlns:a16="http://schemas.microsoft.com/office/drawing/2014/main" id="{E46358F1-936F-486C-A217-08CD99FDE081}"/>
              </a:ext>
            </a:extLst>
          </p:cNvPr>
          <p:cNvSpPr txBox="1"/>
          <p:nvPr/>
        </p:nvSpPr>
        <p:spPr>
          <a:xfrm>
            <a:off x="11283205" y="6060764"/>
            <a:ext cx="3175338" cy="376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김동현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DB 설계 , 구축</a:t>
            </a:r>
            <a:r>
              <a:rPr lang="en-US" altLang="ko-KR" dirty="0"/>
              <a:t>, </a:t>
            </a:r>
            <a:r>
              <a:rPr lang="ko-KR" dirty="0"/>
              <a:t>UI 개발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dirty="0"/>
              <a:t>기능</a:t>
            </a:r>
            <a:r>
              <a:rPr lang="en-US" altLang="ko-KR" dirty="0"/>
              <a:t>)</a:t>
            </a:r>
            <a:r>
              <a:rPr lang="ko-K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  -</a:t>
            </a:r>
            <a:r>
              <a:rPr lang="en-US" altLang="ko-KR" dirty="0"/>
              <a:t> </a:t>
            </a:r>
            <a:r>
              <a:rPr lang="ko-KR" altLang="en-US" dirty="0"/>
              <a:t>관리자페이지 구현</a:t>
            </a:r>
            <a:r>
              <a:rPr lang="en-US" altLang="ko-K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  -</a:t>
            </a:r>
            <a:r>
              <a:rPr lang="en-US" altLang="ko-KR" dirty="0"/>
              <a:t> </a:t>
            </a:r>
            <a:r>
              <a:rPr lang="ko-KR" altLang="en-US" dirty="0"/>
              <a:t>사원관리</a:t>
            </a:r>
            <a:r>
              <a:rPr lang="en-US" altLang="ko-KR" dirty="0"/>
              <a:t>(CRUD)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</a:t>
            </a:r>
            <a:r>
              <a:rPr lang="ko-KR" altLang="en-US" dirty="0"/>
              <a:t>창업문의</a:t>
            </a:r>
            <a:r>
              <a:rPr lang="en-US" altLang="ko-KR" dirty="0"/>
              <a:t>(CRUD)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</a:t>
            </a:r>
            <a:r>
              <a:rPr lang="ko-KR" altLang="en-US" dirty="0"/>
              <a:t>매출관리</a:t>
            </a:r>
            <a:r>
              <a:rPr lang="en-US" altLang="ko-KR" dirty="0"/>
              <a:t>(chart)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6;p8">
            <a:extLst>
              <a:ext uri="{FF2B5EF4-FFF2-40B4-BE49-F238E27FC236}">
                <a16:creationId xmlns:a16="http://schemas.microsoft.com/office/drawing/2014/main" id="{4B66E9CF-69E1-4672-9BB9-5FF5613E4857}"/>
              </a:ext>
            </a:extLst>
          </p:cNvPr>
          <p:cNvSpPr txBox="1"/>
          <p:nvPr/>
        </p:nvSpPr>
        <p:spPr>
          <a:xfrm>
            <a:off x="14782800" y="5998871"/>
            <a:ext cx="3175338" cy="376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신이솜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DB 설계 , 구축</a:t>
            </a:r>
            <a:r>
              <a:rPr lang="en-US" altLang="ko-KR" dirty="0"/>
              <a:t>, </a:t>
            </a:r>
            <a:r>
              <a:rPr lang="ko-KR" dirty="0"/>
              <a:t>UI 개발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dirty="0"/>
              <a:t>기능</a:t>
            </a:r>
            <a:r>
              <a:rPr lang="en-US" altLang="ko-KR" dirty="0"/>
              <a:t>)</a:t>
            </a:r>
            <a:r>
              <a:rPr lang="ko-K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  -</a:t>
            </a:r>
            <a:r>
              <a:rPr lang="ko-KR" altLang="en-US" dirty="0"/>
              <a:t> 가맹점페이지 구현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  -</a:t>
            </a:r>
            <a:r>
              <a:rPr lang="en-US" altLang="ko-KR" dirty="0"/>
              <a:t> </a:t>
            </a:r>
            <a:r>
              <a:rPr lang="ko-KR" altLang="en-US" dirty="0"/>
              <a:t>상품주문 구현</a:t>
            </a:r>
            <a:r>
              <a:rPr lang="en-US" altLang="ko-KR" dirty="0"/>
              <a:t>(</a:t>
            </a:r>
            <a:r>
              <a:rPr lang="ko-KR" altLang="en-US" sz="1600" dirty="0"/>
              <a:t>결제</a:t>
            </a:r>
            <a:r>
              <a:rPr lang="en-US" altLang="ko-KR" sz="1600" dirty="0"/>
              <a:t>API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-  </a:t>
            </a:r>
            <a:r>
              <a:rPr lang="ko-KR" altLang="en-US" dirty="0"/>
              <a:t>가맹점선택</a:t>
            </a:r>
            <a:r>
              <a:rPr lang="en-US" altLang="ko-KR" dirty="0"/>
              <a:t>(</a:t>
            </a:r>
            <a:r>
              <a:rPr lang="ko-KR" altLang="en-US" sz="1600" dirty="0"/>
              <a:t>구글지도</a:t>
            </a:r>
            <a:r>
              <a:rPr lang="en-US" altLang="ko-KR" sz="1600" dirty="0"/>
              <a:t>API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</a:t>
            </a:r>
            <a:r>
              <a:rPr lang="ko-KR" altLang="en-US" dirty="0"/>
              <a:t>장바구니 구현</a:t>
            </a:r>
            <a:r>
              <a:rPr lang="en-US" altLang="ko-KR" dirty="0"/>
              <a:t>(CRUD)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</a:t>
            </a:r>
            <a:r>
              <a:rPr lang="ko-KR" altLang="en-US" dirty="0"/>
              <a:t>회원게시판 구현</a:t>
            </a:r>
            <a:r>
              <a:rPr lang="en-US" altLang="ko-KR" dirty="0"/>
              <a:t>(CRUD)</a:t>
            </a:r>
            <a:endParaRPr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73ABF1-C902-4871-A15D-BAFA19CC4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038" y="2850286"/>
            <a:ext cx="2974012" cy="29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4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082" y="3600000"/>
            <a:ext cx="14477550" cy="4787048"/>
            <a:chOff x="1904082" y="3600000"/>
            <a:chExt cx="14477550" cy="4787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082" y="3600000"/>
              <a:ext cx="14477550" cy="4787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3879" y="8329905"/>
            <a:ext cx="14497957" cy="108190"/>
            <a:chOff x="1893879" y="8329905"/>
            <a:chExt cx="14497957" cy="108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3879" y="8329905"/>
              <a:ext cx="14497957" cy="108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0000" y="7245643"/>
            <a:ext cx="13571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dirty="0"/>
              <a:t>테스트 및 오류 수정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766000" y="-296952"/>
            <a:ext cx="4729905" cy="12523810"/>
            <a:chOff x="6766000" y="-296952"/>
            <a:chExt cx="4729905" cy="12523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766000" y="-296952"/>
              <a:ext cx="4729905" cy="1252381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00000" y="6294266"/>
            <a:ext cx="135714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dirty="0"/>
              <a:t>기능구현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500000" y="5342889"/>
            <a:ext cx="135714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dirty="0"/>
              <a:t>화면 설계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500000" y="4323899"/>
            <a:ext cx="13571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/>
              <a:t>DB</a:t>
            </a:r>
            <a:r>
              <a:rPr lang="ko-KR" altLang="en-US" dirty="0"/>
              <a:t>설계 및 역할 분담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500000" y="3440136"/>
            <a:ext cx="135714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dirty="0"/>
              <a:t>주제 선정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681542" y="3284091"/>
            <a:ext cx="1356553" cy="489020"/>
            <a:chOff x="3887761" y="2364821"/>
            <a:chExt cx="3430944" cy="284150"/>
          </a:xfrm>
          <a:solidFill>
            <a:schemeClr val="bg1"/>
          </a:solidFill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461158" y="791424"/>
              <a:ext cx="284150" cy="3430944"/>
            </a:xfrm>
            <a:prstGeom prst="rect">
              <a:avLst/>
            </a:prstGeom>
            <a:grpFill/>
          </p:spPr>
        </p:pic>
      </p:grpSp>
      <p:grpSp>
        <p:nvGrpSpPr>
          <p:cNvPr id="1005" name="그룹 1005"/>
          <p:cNvGrpSpPr/>
          <p:nvPr/>
        </p:nvGrpSpPr>
        <p:grpSpPr>
          <a:xfrm>
            <a:off x="14237132" y="7252076"/>
            <a:ext cx="2215562" cy="567481"/>
            <a:chOff x="16353114" y="5252112"/>
            <a:chExt cx="2215562" cy="5674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7177154" y="4428072"/>
              <a:ext cx="567481" cy="2215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7301" y="5147426"/>
            <a:ext cx="3425074" cy="609513"/>
            <a:chOff x="5750633" y="5232062"/>
            <a:chExt cx="5755567" cy="6095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323660" y="2659035"/>
              <a:ext cx="609513" cy="57555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72376" y="6291410"/>
            <a:ext cx="3364756" cy="609513"/>
            <a:chOff x="11118338" y="6383150"/>
            <a:chExt cx="4575472" cy="2862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18338" y="6383150"/>
              <a:ext cx="4575472" cy="286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38095" y="4323899"/>
            <a:ext cx="3425074" cy="489020"/>
            <a:chOff x="6798187" y="4455462"/>
            <a:chExt cx="4541997" cy="28415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8187" y="4455462"/>
              <a:ext cx="4541997" cy="28415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886651" y="1184129"/>
            <a:ext cx="165124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개발 기간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2CC00-0BF1-4043-9E5F-1A2EF9A39B87}"/>
              </a:ext>
            </a:extLst>
          </p:cNvPr>
          <p:cNvSpPr txBox="1"/>
          <p:nvPr/>
        </p:nvSpPr>
        <p:spPr>
          <a:xfrm>
            <a:off x="1676400" y="2647696"/>
            <a:ext cx="3841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2021.10.04 ~ 2021.10.06</a:t>
            </a:r>
            <a:endParaRPr lang="ko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3F0627-6E69-4BC7-AD87-25D75C558070}"/>
              </a:ext>
            </a:extLst>
          </p:cNvPr>
          <p:cNvSpPr txBox="1"/>
          <p:nvPr/>
        </p:nvSpPr>
        <p:spPr>
          <a:xfrm>
            <a:off x="4048299" y="3786735"/>
            <a:ext cx="3841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2021.10.07 ~ 2021.10.10</a:t>
            </a:r>
            <a:endParaRPr lang="ko-KR" alt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CA1E48-4C0B-4A11-9811-01B9D7E4AEF7}"/>
              </a:ext>
            </a:extLst>
          </p:cNvPr>
          <p:cNvSpPr txBox="1"/>
          <p:nvPr/>
        </p:nvSpPr>
        <p:spPr>
          <a:xfrm>
            <a:off x="7586931" y="4658908"/>
            <a:ext cx="3841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2021.10.11 ~ 2021.10.18</a:t>
            </a:r>
            <a:endParaRPr lang="ko-KR" altLang="en-US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C8DBE2-C131-4D4F-9539-27B7C809A0EE}"/>
              </a:ext>
            </a:extLst>
          </p:cNvPr>
          <p:cNvSpPr txBox="1"/>
          <p:nvPr/>
        </p:nvSpPr>
        <p:spPr>
          <a:xfrm>
            <a:off x="10901946" y="5774944"/>
            <a:ext cx="3841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2021.10.19 ~ 2021.10.25</a:t>
            </a:r>
            <a:endParaRPr lang="ko-KR" alt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76A9BD-7078-41C0-ABFB-703273AC7211}"/>
              </a:ext>
            </a:extLst>
          </p:cNvPr>
          <p:cNvSpPr txBox="1"/>
          <p:nvPr/>
        </p:nvSpPr>
        <p:spPr>
          <a:xfrm>
            <a:off x="13659823" y="7853753"/>
            <a:ext cx="3841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2021.10.26 ~ 2021.10.28</a:t>
            </a:r>
            <a:endParaRPr lang="ko-KR" alt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75F531-04AB-4425-A77A-918C093C399A}"/>
              </a:ext>
            </a:extLst>
          </p:cNvPr>
          <p:cNvSpPr txBox="1"/>
          <p:nvPr/>
        </p:nvSpPr>
        <p:spPr>
          <a:xfrm>
            <a:off x="6883052" y="8915968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2021.10.04 ~ 2021.10.28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FE2CA3-FF33-4CD4-A83A-9E31287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09" y="1767420"/>
            <a:ext cx="5205291" cy="80360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4FAEFE3-CA87-4191-A4D0-A4C3BC08E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865" y="1343851"/>
            <a:ext cx="6553200" cy="8595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554B86-6BDF-4C7A-A072-9298B2D1E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2461419"/>
            <a:ext cx="3048000" cy="4106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8E7736-79B1-46D6-A871-FC6951054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3137526"/>
            <a:ext cx="2438400" cy="3928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5D596B7-E486-44BC-A67B-B535175AD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5220" y="4305300"/>
            <a:ext cx="3933026" cy="33513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6250E0-A681-4D74-973F-2B466EDF3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5133" y="2461419"/>
            <a:ext cx="3886200" cy="5295846"/>
          </a:xfrm>
          <a:prstGeom prst="rect">
            <a:avLst/>
          </a:prstGeom>
        </p:spPr>
      </p:pic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A80B9AF7-60EB-4455-8454-2FA6C7D5F368}"/>
              </a:ext>
            </a:extLst>
          </p:cNvPr>
          <p:cNvSpPr/>
          <p:nvPr/>
        </p:nvSpPr>
        <p:spPr>
          <a:xfrm rot="16200000">
            <a:off x="3754566" y="-1595784"/>
            <a:ext cx="1016000" cy="549910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903A926-88A1-4FCC-9A4C-BD1A05F55D52}"/>
              </a:ext>
            </a:extLst>
          </p:cNvPr>
          <p:cNvCxnSpPr>
            <a:cxnSpLocks/>
            <a:stCxn id="10" idx="1"/>
          </p:cNvCxnSpPr>
          <p:nvPr/>
        </p:nvCxnSpPr>
        <p:spPr>
          <a:xfrm>
            <a:off x="7012116" y="1661766"/>
            <a:ext cx="95994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6C0267-3FB1-445A-9542-96B0A04C4F87}"/>
              </a:ext>
            </a:extLst>
          </p:cNvPr>
          <p:cNvSpPr/>
          <p:nvPr/>
        </p:nvSpPr>
        <p:spPr>
          <a:xfrm>
            <a:off x="985966" y="1020686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사용자 페이지 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로그인 및 회원가입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ctr"/>
            <a:endParaRPr lang="ko-KR" altLang="en-US" sz="12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81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C55DDD-A3A3-4843-A73E-19DE79282560}"/>
              </a:ext>
            </a:extLst>
          </p:cNvPr>
          <p:cNvCxnSpPr>
            <a:cxnSpLocks/>
          </p:cNvCxnSpPr>
          <p:nvPr/>
        </p:nvCxnSpPr>
        <p:spPr>
          <a:xfrm flipH="1">
            <a:off x="9334116" y="7181930"/>
            <a:ext cx="304800" cy="2274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0B89E99-EB8C-4679-867C-D145F42A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19" y="1649066"/>
            <a:ext cx="11145478" cy="83963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D32FFC-72B2-4F8B-A8D1-764EA181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075" y="2171700"/>
            <a:ext cx="3562847" cy="28674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C74D2F-CB9D-4E8A-A70D-2BF3CD842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692" y="3014296"/>
            <a:ext cx="10204615" cy="5304990"/>
          </a:xfrm>
          <a:prstGeom prst="rect">
            <a:avLst/>
          </a:prstGeom>
        </p:spPr>
      </p:pic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39DB91B4-8A18-4C28-AC28-1C9B702B819B}"/>
              </a:ext>
            </a:extLst>
          </p:cNvPr>
          <p:cNvSpPr/>
          <p:nvPr/>
        </p:nvSpPr>
        <p:spPr>
          <a:xfrm rot="16200000">
            <a:off x="3754566" y="-1595784"/>
            <a:ext cx="1016000" cy="549910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CB43E3-25CD-488C-8323-8AD60E496053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7012116" y="1661766"/>
            <a:ext cx="95994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AD4A5-E185-448F-85DE-9E713D784EEF}"/>
              </a:ext>
            </a:extLst>
          </p:cNvPr>
          <p:cNvSpPr/>
          <p:nvPr/>
        </p:nvSpPr>
        <p:spPr>
          <a:xfrm>
            <a:off x="985966" y="1020686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사용자 페이지 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사이렌 오더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ctr"/>
            <a:endParaRPr lang="ko-KR" altLang="en-US" sz="12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2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A50CC1-1B95-4FBC-BD7F-3275852B1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4" t="4473" r="864" b="21483"/>
          <a:stretch/>
        </p:blipFill>
        <p:spPr>
          <a:xfrm>
            <a:off x="1896934" y="2900751"/>
            <a:ext cx="5867400" cy="5436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5A6B31-66BF-430E-A740-05022394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60" b="1995"/>
          <a:stretch/>
        </p:blipFill>
        <p:spPr>
          <a:xfrm>
            <a:off x="7526466" y="2054638"/>
            <a:ext cx="5181600" cy="79196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04A839-49CC-436D-A0FA-A1CC885D5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6" t="34778" r="-467"/>
          <a:stretch/>
        </p:blipFill>
        <p:spPr>
          <a:xfrm>
            <a:off x="12733466" y="2900751"/>
            <a:ext cx="3657600" cy="4988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E3180B-ABE7-4DC8-AF5F-B457ACE04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466" y="8254536"/>
            <a:ext cx="2200412" cy="1324520"/>
          </a:xfrm>
          <a:prstGeom prst="rect">
            <a:avLst/>
          </a:prstGeom>
        </p:spPr>
      </p:pic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DBD3F3D5-A0E4-420A-85C4-8823714E4E86}"/>
              </a:ext>
            </a:extLst>
          </p:cNvPr>
          <p:cNvSpPr/>
          <p:nvPr/>
        </p:nvSpPr>
        <p:spPr>
          <a:xfrm rot="16200000">
            <a:off x="3754566" y="-1595784"/>
            <a:ext cx="1016000" cy="549910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D0D270-7BAE-43E9-90CB-84C975668341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7012116" y="1661766"/>
            <a:ext cx="95994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B426CD-4CF8-4A24-9E3A-0059211FF167}"/>
              </a:ext>
            </a:extLst>
          </p:cNvPr>
          <p:cNvSpPr/>
          <p:nvPr/>
        </p:nvSpPr>
        <p:spPr>
          <a:xfrm>
            <a:off x="985966" y="1020686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사용자 페이지 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창업문의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ctr"/>
            <a:endParaRPr lang="ko-KR" altLang="en-US" sz="12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2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오른쪽 대괄호 17">
            <a:extLst>
              <a:ext uri="{FF2B5EF4-FFF2-40B4-BE49-F238E27FC236}">
                <a16:creationId xmlns:a16="http://schemas.microsoft.com/office/drawing/2014/main" id="{0EFDDACD-3D55-49E8-BB0F-4D75B2E62BD9}"/>
              </a:ext>
            </a:extLst>
          </p:cNvPr>
          <p:cNvSpPr/>
          <p:nvPr/>
        </p:nvSpPr>
        <p:spPr>
          <a:xfrm rot="16200000">
            <a:off x="3754566" y="-1595784"/>
            <a:ext cx="1016000" cy="549910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3083055-B11D-4F88-90DC-F0EE395552D2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7012116" y="1661766"/>
            <a:ext cx="95994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CCC5B3-E2D0-49C8-B626-F3B48DE7D1EB}"/>
              </a:ext>
            </a:extLst>
          </p:cNvPr>
          <p:cNvSpPr/>
          <p:nvPr/>
        </p:nvSpPr>
        <p:spPr>
          <a:xfrm>
            <a:off x="985966" y="1020686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가맹점주 페이지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발주관리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ctr"/>
            <a:endParaRPr lang="ko-KR" altLang="en-US" sz="1200" dirty="0">
              <a:solidFill>
                <a:srgbClr val="70A9F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AC5BCE7-EC82-41F3-80D8-623FEAE4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302847"/>
            <a:ext cx="10350947" cy="25708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A9A98BC-86EE-4837-B10B-82EFF61E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136555"/>
            <a:ext cx="10350947" cy="11996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AD8C62-72EF-42CC-924C-D42F3490F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6547459"/>
            <a:ext cx="1600200" cy="44248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B188A28-A704-465C-B3E1-2E69AB51A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6989939"/>
            <a:ext cx="10678984" cy="66816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04C7AE8-39EF-4BBE-83D4-6F9057EF9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035" y="8084294"/>
            <a:ext cx="10544814" cy="118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8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5996" y="1351463"/>
            <a:ext cx="6953457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700" kern="0" spc="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3DE293DA-AA6F-4F21-8457-F5420C53E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88644"/>
              </p:ext>
            </p:extLst>
          </p:nvPr>
        </p:nvGraphicFramePr>
        <p:xfrm>
          <a:off x="6426278" y="4079434"/>
          <a:ext cx="5432894" cy="759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6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9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b="0" i="0" dirty="0">
                          <a:solidFill>
                            <a:schemeClr val="bg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01</a:t>
                      </a:r>
                      <a:endParaRPr lang="en-US" sz="2800" dirty="0">
                        <a:solidFill>
                          <a:schemeClr val="bg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프로젝트 개요</a:t>
                      </a:r>
                      <a:endParaRPr lang="en-US" sz="28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729D488F-1130-4E1A-BF32-DA24868F3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353294"/>
              </p:ext>
            </p:extLst>
          </p:nvPr>
        </p:nvGraphicFramePr>
        <p:xfrm>
          <a:off x="6426278" y="5222434"/>
          <a:ext cx="5432894" cy="759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6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9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b="0" i="0" dirty="0">
                          <a:solidFill>
                            <a:schemeClr val="bg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02</a:t>
                      </a:r>
                      <a:endParaRPr lang="en-US" sz="2800" dirty="0">
                        <a:solidFill>
                          <a:schemeClr val="bg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기획 및 설계</a:t>
                      </a:r>
                      <a:endParaRPr lang="en-US" sz="28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C70D523-FECE-47EE-85CC-4588A799C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3344"/>
              </p:ext>
            </p:extLst>
          </p:nvPr>
        </p:nvGraphicFramePr>
        <p:xfrm>
          <a:off x="6426278" y="6365434"/>
          <a:ext cx="5432894" cy="759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6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9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b="0" i="0" dirty="0">
                          <a:solidFill>
                            <a:schemeClr val="bg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03</a:t>
                      </a:r>
                      <a:endParaRPr lang="en-US" sz="2800" dirty="0">
                        <a:solidFill>
                          <a:schemeClr val="bg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진행기간 및 역할분담</a:t>
                      </a:r>
                      <a:endParaRPr lang="en-US" sz="28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454F2B4-446C-4CF9-9018-E74E72924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954991"/>
              </p:ext>
            </p:extLst>
          </p:nvPr>
        </p:nvGraphicFramePr>
        <p:xfrm>
          <a:off x="6426278" y="7508434"/>
          <a:ext cx="5432894" cy="759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6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9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b="0" i="0" dirty="0">
                          <a:solidFill>
                            <a:schemeClr val="bg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04</a:t>
                      </a:r>
                      <a:endParaRPr lang="en-US" sz="2800" dirty="0">
                        <a:solidFill>
                          <a:schemeClr val="bg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시연</a:t>
                      </a:r>
                      <a:endParaRPr lang="en-US" sz="28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B71336-01B5-4156-AB49-43B15DB72CAA}"/>
              </a:ext>
            </a:extLst>
          </p:cNvPr>
          <p:cNvCxnSpPr>
            <a:cxnSpLocks/>
          </p:cNvCxnSpPr>
          <p:nvPr/>
        </p:nvCxnSpPr>
        <p:spPr>
          <a:xfrm>
            <a:off x="7429500" y="2247900"/>
            <a:ext cx="3429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640C1D-D0F5-4FB2-A95E-25B095907BFC}"/>
              </a:ext>
            </a:extLst>
          </p:cNvPr>
          <p:cNvCxnSpPr>
            <a:cxnSpLocks/>
          </p:cNvCxnSpPr>
          <p:nvPr/>
        </p:nvCxnSpPr>
        <p:spPr>
          <a:xfrm>
            <a:off x="7429500" y="1460836"/>
            <a:ext cx="3429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9F1808-BC9B-403B-9721-5E807DA07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r="5831" b="6532"/>
          <a:stretch/>
        </p:blipFill>
        <p:spPr>
          <a:xfrm>
            <a:off x="2673727" y="2781300"/>
            <a:ext cx="12940546" cy="6553200"/>
          </a:xfrm>
          <a:prstGeom prst="rect">
            <a:avLst/>
          </a:prstGeom>
        </p:spPr>
      </p:pic>
      <p:sp>
        <p:nvSpPr>
          <p:cNvPr id="20" name="오른쪽 대괄호 19">
            <a:extLst>
              <a:ext uri="{FF2B5EF4-FFF2-40B4-BE49-F238E27FC236}">
                <a16:creationId xmlns:a16="http://schemas.microsoft.com/office/drawing/2014/main" id="{1EEC55CC-A016-4CD1-B77E-67B7957580FF}"/>
              </a:ext>
            </a:extLst>
          </p:cNvPr>
          <p:cNvSpPr/>
          <p:nvPr/>
        </p:nvSpPr>
        <p:spPr>
          <a:xfrm rot="16200000">
            <a:off x="3754566" y="-1595784"/>
            <a:ext cx="1016000" cy="549910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FBA79F-AE6B-474F-94B2-842E8BDF5B7E}"/>
              </a:ext>
            </a:extLst>
          </p:cNvPr>
          <p:cNvCxnSpPr>
            <a:cxnSpLocks/>
            <a:stCxn id="20" idx="1"/>
          </p:cNvCxnSpPr>
          <p:nvPr/>
        </p:nvCxnSpPr>
        <p:spPr>
          <a:xfrm>
            <a:off x="7012116" y="1661766"/>
            <a:ext cx="95994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04C5E5-91B2-4F1C-AEA9-4F584A77A053}"/>
              </a:ext>
            </a:extLst>
          </p:cNvPr>
          <p:cNvSpPr/>
          <p:nvPr/>
        </p:nvSpPr>
        <p:spPr>
          <a:xfrm>
            <a:off x="985966" y="1020686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본사 페이지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매출확인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ctr"/>
            <a:endParaRPr lang="ko-KR" altLang="en-US" sz="12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74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CC4C150E-C5D4-4F9D-825B-C86F04BE7AC4}"/>
              </a:ext>
            </a:extLst>
          </p:cNvPr>
          <p:cNvSpPr/>
          <p:nvPr/>
        </p:nvSpPr>
        <p:spPr>
          <a:xfrm rot="16200000">
            <a:off x="3754566" y="-1595784"/>
            <a:ext cx="1016000" cy="549910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70FC5F-A72A-44CF-B494-1C3AB1D5B0F6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7012116" y="1661766"/>
            <a:ext cx="95994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7D3724-3489-4492-9366-0F52F73C23D9}"/>
              </a:ext>
            </a:extLst>
          </p:cNvPr>
          <p:cNvSpPr/>
          <p:nvPr/>
        </p:nvSpPr>
        <p:spPr>
          <a:xfrm>
            <a:off x="985966" y="1020686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사용자 페이지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가맹점 지도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ctr"/>
            <a:endParaRPr lang="ko-KR" altLang="en-US" sz="1200" dirty="0">
              <a:solidFill>
                <a:srgbClr val="70A9F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274BB8-C3A4-4C76-B0E4-D952FECA4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2443371"/>
            <a:ext cx="3352800" cy="69673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7C32CA-28A0-4E4F-A4C2-EB7EB71E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305" y="2476501"/>
            <a:ext cx="11116695" cy="68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1429" y="6653050"/>
            <a:ext cx="9442857" cy="896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시연</a:t>
            </a:r>
            <a:endParaRPr lang="en-US" altLang="ko-KR" sz="4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5000" y="1971790"/>
            <a:ext cx="14914286" cy="4924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400" kern="0" spc="4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629400" y="4031007"/>
            <a:ext cx="2908796" cy="805993"/>
            <a:chOff x="6441280" y="4066363"/>
            <a:chExt cx="2908796" cy="611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FEDD38-036E-4440-85F6-DADE6A593194}"/>
              </a:ext>
            </a:extLst>
          </p:cNvPr>
          <p:cNvSpPr/>
          <p:nvPr/>
        </p:nvSpPr>
        <p:spPr>
          <a:xfrm>
            <a:off x="0" y="-1815"/>
            <a:ext cx="18288000" cy="1392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399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BEE9F3-7ED8-454D-B57D-56E3B3FDB948}"/>
              </a:ext>
            </a:extLst>
          </p:cNvPr>
          <p:cNvSpPr/>
          <p:nvPr/>
        </p:nvSpPr>
        <p:spPr>
          <a:xfrm>
            <a:off x="0" y="10210800"/>
            <a:ext cx="18288000" cy="114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978B43-171F-428B-A54D-D230E7C2E2B4}"/>
              </a:ext>
            </a:extLst>
          </p:cNvPr>
          <p:cNvSpPr/>
          <p:nvPr/>
        </p:nvSpPr>
        <p:spPr>
          <a:xfrm rot="16200000">
            <a:off x="-5087327" y="5085514"/>
            <a:ext cx="10326914" cy="1522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6DD36B-EEB9-497C-B8AC-6FD362198F47}"/>
              </a:ext>
            </a:extLst>
          </p:cNvPr>
          <p:cNvSpPr/>
          <p:nvPr/>
        </p:nvSpPr>
        <p:spPr>
          <a:xfrm rot="16200000">
            <a:off x="13131051" y="5039792"/>
            <a:ext cx="10173155" cy="169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85C13584-3E21-4850-852F-8F45B4990474}"/>
              </a:ext>
            </a:extLst>
          </p:cNvPr>
          <p:cNvGrpSpPr/>
          <p:nvPr/>
        </p:nvGrpSpPr>
        <p:grpSpPr>
          <a:xfrm>
            <a:off x="6022669" y="3904237"/>
            <a:ext cx="4122258" cy="1323439"/>
            <a:chOff x="5834549" y="3960713"/>
            <a:chExt cx="4122258" cy="1000557"/>
          </a:xfrm>
        </p:grpSpPr>
        <p:grpSp>
          <p:nvGrpSpPr>
            <p:cNvPr id="14" name="그룹 1002">
              <a:extLst>
                <a:ext uri="{FF2B5EF4-FFF2-40B4-BE49-F238E27FC236}">
                  <a16:creationId xmlns:a16="http://schemas.microsoft.com/office/drawing/2014/main" id="{1C472970-C2E9-44F8-987B-FB8C8717B551}"/>
                </a:ext>
              </a:extLst>
            </p:cNvPr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16" name="Object 5">
                <a:extLst>
                  <a:ext uri="{FF2B5EF4-FFF2-40B4-BE49-F238E27FC236}">
                    <a16:creationId xmlns:a16="http://schemas.microsoft.com/office/drawing/2014/main" id="{31822DAD-795F-4912-8A20-2E4798A7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0F9A034A-441B-4CC5-BD7F-A9EA31F29EE4}"/>
                </a:ext>
              </a:extLst>
            </p:cNvPr>
            <p:cNvSpPr txBox="1"/>
            <p:nvPr/>
          </p:nvSpPr>
          <p:spPr>
            <a:xfrm>
              <a:off x="5834549" y="3960713"/>
              <a:ext cx="4122258" cy="1000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kern="0" spc="3100" dirty="0">
                  <a:solidFill>
                    <a:srgbClr val="00B0F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84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7349" y="3580792"/>
            <a:ext cx="12584475" cy="4744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THANK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826788" y="6106317"/>
            <a:ext cx="106344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2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LEAF IS VERY GOOD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1429" y="6653050"/>
            <a:ext cx="9442857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900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프로젝트 개요 </a:t>
            </a:r>
            <a:r>
              <a:rPr lang="en-US" altLang="ko-KR" sz="2400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ko-KR" altLang="en-US" sz="2400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기획의도</a:t>
            </a:r>
            <a:r>
              <a:rPr lang="en-US" altLang="ko-KR" sz="2400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ko-KR" altLang="en-US" sz="2400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목적</a:t>
            </a:r>
            <a:r>
              <a:rPr lang="en-US" altLang="ko-KR" sz="2400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endParaRPr lang="en-US"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686857" y="1801832"/>
            <a:ext cx="14914286" cy="82894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400" kern="0" spc="4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</a:t>
            </a:r>
            <a:r>
              <a:rPr lang="en-US" sz="31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022669" y="3904237"/>
            <a:ext cx="4122258" cy="1323439"/>
            <a:chOff x="5834549" y="3960713"/>
            <a:chExt cx="4122258" cy="100055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960713"/>
              <a:ext cx="4122258" cy="1000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kern="0" spc="3100" dirty="0">
                  <a:solidFill>
                    <a:srgbClr val="00B0F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4A7612-2E17-4F7D-950E-8B2BB91FE28F}"/>
              </a:ext>
            </a:extLst>
          </p:cNvPr>
          <p:cNvSpPr/>
          <p:nvPr/>
        </p:nvSpPr>
        <p:spPr>
          <a:xfrm>
            <a:off x="0" y="-1815"/>
            <a:ext cx="18288000" cy="1392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399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A6D440-8D12-4184-BAEC-97186C10D43E}"/>
              </a:ext>
            </a:extLst>
          </p:cNvPr>
          <p:cNvSpPr/>
          <p:nvPr/>
        </p:nvSpPr>
        <p:spPr>
          <a:xfrm>
            <a:off x="0" y="10210800"/>
            <a:ext cx="18288000" cy="114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D1489A-A8C4-4075-8B92-8CDA3D05FBF7}"/>
              </a:ext>
            </a:extLst>
          </p:cNvPr>
          <p:cNvSpPr/>
          <p:nvPr/>
        </p:nvSpPr>
        <p:spPr>
          <a:xfrm rot="16200000">
            <a:off x="-5087327" y="5085514"/>
            <a:ext cx="10326914" cy="1522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2C6EF-C60D-43F4-A4C1-1CCB2D7B7522}"/>
              </a:ext>
            </a:extLst>
          </p:cNvPr>
          <p:cNvSpPr/>
          <p:nvPr/>
        </p:nvSpPr>
        <p:spPr>
          <a:xfrm rot="16200000">
            <a:off x="13131051" y="5039792"/>
            <a:ext cx="10173155" cy="169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8">
            <a:extLst>
              <a:ext uri="{FF2B5EF4-FFF2-40B4-BE49-F238E27FC236}">
                <a16:creationId xmlns:a16="http://schemas.microsoft.com/office/drawing/2014/main" id="{6A79D0D9-E782-47B3-B484-810FB9CAD525}"/>
              </a:ext>
            </a:extLst>
          </p:cNvPr>
          <p:cNvSpPr txBox="1"/>
          <p:nvPr/>
        </p:nvSpPr>
        <p:spPr>
          <a:xfrm>
            <a:off x="777913" y="1195880"/>
            <a:ext cx="165124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기획 의도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38A1E-33AA-4A95-87AB-B305F35C5271}"/>
              </a:ext>
            </a:extLst>
          </p:cNvPr>
          <p:cNvSpPr txBox="1"/>
          <p:nvPr/>
        </p:nvSpPr>
        <p:spPr>
          <a:xfrm>
            <a:off x="5562600" y="3086100"/>
            <a:ext cx="8305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48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점점 증가하는 커피소비량과 커피판매 시장에 맞춰 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1"/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소비자와 판매자가 원하는 홈페이지 제작에 초점을 둠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1"/>
            <a:r>
              <a:rPr lang="en-US" altLang="ko-KR" sz="44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가맹점 위치를 보여주는 지도 기능을 추가함으로써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1"/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소비자가 원하는 가맹점에서 구매 할 수 있도록 유도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1"/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1"/>
            <a:r>
              <a:rPr lang="en-US" altLang="ko-KR" sz="44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 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온라인 결제 시스템을 도입하여 수익 창출 극대화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1"/>
            <a:r>
              <a:rPr lang="en-US" altLang="ko-KR" sz="44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4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판매에 따른 물자와 재고를 서로 연동하여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1"/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 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남은 수량에 따라 발주와 공급을 할 수 있도록 기능 추가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11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92371" y="5066667"/>
            <a:ext cx="619048" cy="2337395"/>
            <a:chOff x="5392371" y="5066667"/>
            <a:chExt cx="619048" cy="2337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72287" y="4786750"/>
              <a:ext cx="59215" cy="619048"/>
              <a:chOff x="5672287" y="4786750"/>
              <a:chExt cx="59215" cy="6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672287" y="7064930"/>
              <a:ext cx="59215" cy="619048"/>
              <a:chOff x="5672287" y="7064930"/>
              <a:chExt cx="59215" cy="6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5672287" y="7064930"/>
                <a:ext cx="59215" cy="6190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274296" y="5066667"/>
            <a:ext cx="621515" cy="2337395"/>
            <a:chOff x="12274296" y="5066667"/>
            <a:chExt cx="621515" cy="23373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556679" y="4786750"/>
              <a:ext cx="59215" cy="619048"/>
              <a:chOff x="12556679" y="4786750"/>
              <a:chExt cx="59215" cy="6190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6679" y="4786750"/>
                <a:ext cx="59215" cy="6190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54212" y="7064930"/>
              <a:ext cx="59215" cy="619048"/>
              <a:chOff x="12554212" y="7064930"/>
              <a:chExt cx="59215" cy="61904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554212" y="7064930"/>
                <a:ext cx="59215" cy="619048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777913" y="1195880"/>
            <a:ext cx="165124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기획 목적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95238" y="7305073"/>
            <a:ext cx="501428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관리자와 가맹점주 및  회원을 분리하여  </a:t>
            </a:r>
            <a:endParaRPr lang="en-US" altLang="ko-KR" sz="15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홈페이지 이용목적을 명확히 구분</a:t>
            </a:r>
            <a:endParaRPr lang="en-US" sz="15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095238" y="6816941"/>
            <a:ext cx="44030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이용자 권한 분리</a:t>
            </a:r>
            <a:endParaRPr lang="en-US" sz="24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95238" y="4966697"/>
            <a:ext cx="501428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핵심 기능 페이지별 검색기능을 추가하여</a:t>
            </a:r>
            <a:endParaRPr lang="en-US" altLang="ko-KR" sz="15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원하는 정보만을 획득할 수 있음</a:t>
            </a:r>
            <a:endParaRPr lang="en-US" sz="15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95238" y="4478564"/>
            <a:ext cx="44030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정보 제공 용의성</a:t>
            </a:r>
            <a:endParaRPr lang="en-US" sz="24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6667" y="7305073"/>
            <a:ext cx="501428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상단 메뉴와 세부메뉴로 접근 용의성</a:t>
            </a:r>
            <a:endParaRPr lang="en-US" sz="15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r"/>
            <a:r>
              <a:rPr lang="ko-KR" alt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모든 요소 중앙배치로 시각적 편의성 제공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777913" y="6816941"/>
            <a:ext cx="44030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UI/UX </a:t>
            </a:r>
            <a:r>
              <a:rPr lang="ko-KR" altLang="en-US" sz="24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편의성</a:t>
            </a:r>
            <a:endParaRPr lang="en-US" sz="24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6667" y="4966697"/>
            <a:ext cx="501428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다양한 종류의 커피와 상품을 등록</a:t>
            </a:r>
            <a:endParaRPr lang="en-US" sz="15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algn="r"/>
            <a:r>
              <a:rPr lang="ko-KR" altLang="en-US" sz="15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일련의 공급과 판매기능 제공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777913" y="4478564"/>
            <a:ext cx="44030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커피 판매를 목적</a:t>
            </a:r>
            <a:endParaRPr lang="en-US" sz="24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15223" y="5613517"/>
            <a:ext cx="545526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ABOUT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KEYWORD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 &amp; B &amp; C &amp; D</a:t>
            </a:r>
            <a:endParaRPr 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5928618" y="6832268"/>
            <a:ext cx="1143587" cy="1143587"/>
            <a:chOff x="5928618" y="6832268"/>
            <a:chExt cx="1143587" cy="11435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8618" y="6832268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20364" y="7090624"/>
            <a:ext cx="1560096" cy="817449"/>
            <a:chOff x="5720364" y="7090624"/>
            <a:chExt cx="1560096" cy="817449"/>
          </a:xfrm>
        </p:grpSpPr>
        <p:sp>
          <p:nvSpPr>
            <p:cNvPr id="33" name="Object 33"/>
            <p:cNvSpPr txBox="1"/>
            <p:nvPr/>
          </p:nvSpPr>
          <p:spPr>
            <a:xfrm>
              <a:off x="5724941" y="7090624"/>
              <a:ext cx="1550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KEYWORD</a:t>
              </a:r>
              <a:endParaRPr 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5720364" y="7400242"/>
              <a:ext cx="1560096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700" dirty="0">
                  <a:solidFill>
                    <a:srgbClr val="FFFFFF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2</a:t>
              </a:r>
              <a:endParaRPr 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5928618" y="4511958"/>
            <a:ext cx="1143587" cy="1143587"/>
            <a:chOff x="5928618" y="4511958"/>
            <a:chExt cx="1143587" cy="11435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928618" y="4511958"/>
              <a:ext cx="1143587" cy="1143587"/>
              <a:chOff x="5928618" y="4511958"/>
              <a:chExt cx="1143587" cy="114358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28618" y="4511958"/>
                <a:ext cx="1143587" cy="114358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720364" y="4772185"/>
            <a:ext cx="1560096" cy="821193"/>
            <a:chOff x="5720364" y="4772185"/>
            <a:chExt cx="1560096" cy="821193"/>
          </a:xfrm>
        </p:grpSpPr>
        <p:sp>
          <p:nvSpPr>
            <p:cNvPr id="42" name="Object 42"/>
            <p:cNvSpPr txBox="1"/>
            <p:nvPr/>
          </p:nvSpPr>
          <p:spPr>
            <a:xfrm>
              <a:off x="5724941" y="4772185"/>
              <a:ext cx="1550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KEYWORD</a:t>
              </a:r>
              <a:endParaRPr 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5720364" y="5085547"/>
              <a:ext cx="1560096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700" dirty="0">
                  <a:solidFill>
                    <a:srgbClr val="FFFFFF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1</a:t>
              </a:r>
              <a:endParaRPr 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11232557" y="6832268"/>
            <a:ext cx="1143587" cy="1143587"/>
            <a:chOff x="11232557" y="6832268"/>
            <a:chExt cx="1143587" cy="114358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32557" y="6832268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24302" y="7092496"/>
            <a:ext cx="1560096" cy="821192"/>
            <a:chOff x="11024302" y="7092496"/>
            <a:chExt cx="1560096" cy="821192"/>
          </a:xfrm>
        </p:grpSpPr>
        <p:sp>
          <p:nvSpPr>
            <p:cNvPr id="49" name="Object 49"/>
            <p:cNvSpPr txBox="1"/>
            <p:nvPr/>
          </p:nvSpPr>
          <p:spPr>
            <a:xfrm>
              <a:off x="11028880" y="7092496"/>
              <a:ext cx="1550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KEYWORD</a:t>
              </a:r>
              <a:endParaRPr 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11024302" y="7405857"/>
              <a:ext cx="1560096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700" dirty="0">
                  <a:solidFill>
                    <a:srgbClr val="FFFFFF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3</a:t>
              </a:r>
              <a:endParaRPr 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1014" name="그룹 1014"/>
          <p:cNvGrpSpPr/>
          <p:nvPr/>
        </p:nvGrpSpPr>
        <p:grpSpPr>
          <a:xfrm>
            <a:off x="11232557" y="4511958"/>
            <a:ext cx="1143587" cy="1143587"/>
            <a:chOff x="11232557" y="4511958"/>
            <a:chExt cx="1143587" cy="114358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32557" y="4511958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24302" y="4772185"/>
            <a:ext cx="1560096" cy="821193"/>
            <a:chOff x="11024302" y="4772185"/>
            <a:chExt cx="1560096" cy="821193"/>
          </a:xfrm>
        </p:grpSpPr>
        <p:sp>
          <p:nvSpPr>
            <p:cNvPr id="56" name="Object 56"/>
            <p:cNvSpPr txBox="1"/>
            <p:nvPr/>
          </p:nvSpPr>
          <p:spPr>
            <a:xfrm>
              <a:off x="11028880" y="4772185"/>
              <a:ext cx="1550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KEYWORD</a:t>
              </a:r>
              <a:endParaRPr 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11024302" y="5085547"/>
              <a:ext cx="1560096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700" dirty="0">
                  <a:solidFill>
                    <a:srgbClr val="FFFFFF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4</a:t>
              </a:r>
              <a:endParaRPr 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1016" name="그룹 1016"/>
          <p:cNvGrpSpPr/>
          <p:nvPr/>
        </p:nvGrpSpPr>
        <p:grpSpPr>
          <a:xfrm>
            <a:off x="6446183" y="3414844"/>
            <a:ext cx="5420483" cy="956584"/>
            <a:chOff x="6446183" y="3414844"/>
            <a:chExt cx="5420483" cy="9565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6183" y="3414844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446183" y="5810671"/>
            <a:ext cx="59215" cy="869185"/>
            <a:chOff x="6446183" y="5810671"/>
            <a:chExt cx="59215" cy="86918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6183" y="5810671"/>
              <a:ext cx="59215" cy="8691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446183" y="8119099"/>
            <a:ext cx="5420483" cy="956584"/>
            <a:chOff x="6446183" y="8119099"/>
            <a:chExt cx="5420483" cy="95658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6183" y="8119099"/>
              <a:ext cx="5420483" cy="95658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807452" y="5796902"/>
            <a:ext cx="59215" cy="896723"/>
            <a:chOff x="11807452" y="5796902"/>
            <a:chExt cx="59215" cy="89672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7452" y="5796902"/>
              <a:ext cx="59215" cy="896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1429" y="6653050"/>
            <a:ext cx="9442857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900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기획 및 설계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752600" y="1997524"/>
            <a:ext cx="14914286" cy="82894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400" kern="0" spc="4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441280" y="3892542"/>
            <a:ext cx="2908796" cy="708931"/>
            <a:chOff x="6441280" y="4066363"/>
            <a:chExt cx="2908796" cy="611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C600A7-0A24-4E52-AFBE-CE0979E4F6AD}"/>
              </a:ext>
            </a:extLst>
          </p:cNvPr>
          <p:cNvSpPr/>
          <p:nvPr/>
        </p:nvSpPr>
        <p:spPr>
          <a:xfrm>
            <a:off x="0" y="-1815"/>
            <a:ext cx="18288000" cy="1392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399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DCC8CC-C308-4DF6-BA54-C8F6543F6D35}"/>
              </a:ext>
            </a:extLst>
          </p:cNvPr>
          <p:cNvSpPr/>
          <p:nvPr/>
        </p:nvSpPr>
        <p:spPr>
          <a:xfrm>
            <a:off x="0" y="10210800"/>
            <a:ext cx="18288000" cy="114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B6B6F8-0813-4537-9C6E-181CA831C89B}"/>
              </a:ext>
            </a:extLst>
          </p:cNvPr>
          <p:cNvSpPr/>
          <p:nvPr/>
        </p:nvSpPr>
        <p:spPr>
          <a:xfrm rot="16200000">
            <a:off x="-5087327" y="5085514"/>
            <a:ext cx="10326914" cy="1522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6F83E1-377C-4544-892E-14B4151B962E}"/>
              </a:ext>
            </a:extLst>
          </p:cNvPr>
          <p:cNvSpPr/>
          <p:nvPr/>
        </p:nvSpPr>
        <p:spPr>
          <a:xfrm rot="16200000">
            <a:off x="13131051" y="5039792"/>
            <a:ext cx="10173155" cy="1697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833A571B-3E22-48F2-97C0-F6DA09029BAE}"/>
              </a:ext>
            </a:extLst>
          </p:cNvPr>
          <p:cNvGrpSpPr/>
          <p:nvPr/>
        </p:nvGrpSpPr>
        <p:grpSpPr>
          <a:xfrm>
            <a:off x="6022669" y="3904237"/>
            <a:ext cx="4122258" cy="1323439"/>
            <a:chOff x="5834549" y="3960713"/>
            <a:chExt cx="4122258" cy="1000557"/>
          </a:xfrm>
        </p:grpSpPr>
        <p:grpSp>
          <p:nvGrpSpPr>
            <p:cNvPr id="14" name="그룹 1002">
              <a:extLst>
                <a:ext uri="{FF2B5EF4-FFF2-40B4-BE49-F238E27FC236}">
                  <a16:creationId xmlns:a16="http://schemas.microsoft.com/office/drawing/2014/main" id="{A0E28721-DA37-40EB-95BE-BF53F238474D}"/>
                </a:ext>
              </a:extLst>
            </p:cNvPr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16" name="Object 5">
                <a:extLst>
                  <a:ext uri="{FF2B5EF4-FFF2-40B4-BE49-F238E27FC236}">
                    <a16:creationId xmlns:a16="http://schemas.microsoft.com/office/drawing/2014/main" id="{8219A070-BCCD-47FD-8217-99F24D2C1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AEF62A67-EB70-461E-83E3-3779FF1B9E16}"/>
                </a:ext>
              </a:extLst>
            </p:cNvPr>
            <p:cNvSpPr txBox="1"/>
            <p:nvPr/>
          </p:nvSpPr>
          <p:spPr>
            <a:xfrm>
              <a:off x="5834549" y="3960713"/>
              <a:ext cx="4122258" cy="1000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kern="0" spc="3100" dirty="0">
                  <a:solidFill>
                    <a:srgbClr val="00B0F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4;p55">
            <a:extLst>
              <a:ext uri="{FF2B5EF4-FFF2-40B4-BE49-F238E27FC236}">
                <a16:creationId xmlns:a16="http://schemas.microsoft.com/office/drawing/2014/main" id="{CA7D2098-1E56-4B0C-BF17-F2CF4D0AD2E3}"/>
              </a:ext>
            </a:extLst>
          </p:cNvPr>
          <p:cNvSpPr txBox="1">
            <a:spLocks/>
          </p:cNvSpPr>
          <p:nvPr/>
        </p:nvSpPr>
        <p:spPr>
          <a:xfrm>
            <a:off x="6242337" y="4489028"/>
            <a:ext cx="1750134" cy="369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sz="1600" dirty="0">
                <a:latin typeface="배달의민족 도현" pitchFamily="50" charset="-127"/>
                <a:ea typeface="배달의민족 도현" pitchFamily="50" charset="-127"/>
              </a:rPr>
              <a:t>FRONT-END</a:t>
            </a:r>
          </a:p>
        </p:txBody>
      </p:sp>
      <p:sp>
        <p:nvSpPr>
          <p:cNvPr id="5" name="Google Shape;1356;p55">
            <a:extLst>
              <a:ext uri="{FF2B5EF4-FFF2-40B4-BE49-F238E27FC236}">
                <a16:creationId xmlns:a16="http://schemas.microsoft.com/office/drawing/2014/main" id="{DEF64FF4-6929-405F-9869-714890758996}"/>
              </a:ext>
            </a:extLst>
          </p:cNvPr>
          <p:cNvSpPr txBox="1">
            <a:spLocks/>
          </p:cNvSpPr>
          <p:nvPr/>
        </p:nvSpPr>
        <p:spPr>
          <a:xfrm>
            <a:off x="10070882" y="4492023"/>
            <a:ext cx="1642060" cy="369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sz="1600" dirty="0">
                <a:latin typeface="배달의민족 도현" pitchFamily="50" charset="-127"/>
                <a:ea typeface="배달의민족 도현" pitchFamily="50" charset="-127"/>
              </a:rPr>
              <a:t>BACK-END</a:t>
            </a:r>
          </a:p>
        </p:txBody>
      </p:sp>
      <p:sp>
        <p:nvSpPr>
          <p:cNvPr id="6" name="Google Shape;1359;p55">
            <a:extLst>
              <a:ext uri="{FF2B5EF4-FFF2-40B4-BE49-F238E27FC236}">
                <a16:creationId xmlns:a16="http://schemas.microsoft.com/office/drawing/2014/main" id="{D41EB291-E0FB-4AA3-936B-509C796697AD}"/>
              </a:ext>
            </a:extLst>
          </p:cNvPr>
          <p:cNvSpPr txBox="1">
            <a:spLocks/>
          </p:cNvSpPr>
          <p:nvPr/>
        </p:nvSpPr>
        <p:spPr>
          <a:xfrm>
            <a:off x="6700493" y="5302593"/>
            <a:ext cx="1368383" cy="369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sz="1600" dirty="0">
                <a:latin typeface="배달의민족 도현" pitchFamily="50" charset="-127"/>
                <a:ea typeface="배달의민족 도현" pitchFamily="50" charset="-127"/>
              </a:rPr>
              <a:t>DATABASE</a:t>
            </a:r>
          </a:p>
        </p:txBody>
      </p:sp>
      <p:sp>
        <p:nvSpPr>
          <p:cNvPr id="7" name="Google Shape;1360;p55">
            <a:extLst>
              <a:ext uri="{FF2B5EF4-FFF2-40B4-BE49-F238E27FC236}">
                <a16:creationId xmlns:a16="http://schemas.microsoft.com/office/drawing/2014/main" id="{158AD313-3DB4-4A87-9A45-D70CC5823494}"/>
              </a:ext>
            </a:extLst>
          </p:cNvPr>
          <p:cNvSpPr txBox="1">
            <a:spLocks/>
          </p:cNvSpPr>
          <p:nvPr/>
        </p:nvSpPr>
        <p:spPr>
          <a:xfrm>
            <a:off x="10050157" y="5305027"/>
            <a:ext cx="2463090" cy="369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sz="1600" dirty="0">
                <a:latin typeface="배달의민족 도현" pitchFamily="50" charset="-127"/>
                <a:ea typeface="배달의민족 도현" pitchFamily="50" charset="-127"/>
              </a:rPr>
              <a:t>IDE / Co-op </a:t>
            </a:r>
          </a:p>
        </p:txBody>
      </p:sp>
      <p:pic>
        <p:nvPicPr>
          <p:cNvPr id="14" name="그림 13" descr="텍스트, 표지판, 그리기이(가) 표시된 사진&#10;&#10;자동 생성된 설명">
            <a:extLst>
              <a:ext uri="{FF2B5EF4-FFF2-40B4-BE49-F238E27FC236}">
                <a16:creationId xmlns:a16="http://schemas.microsoft.com/office/drawing/2014/main" id="{2B287D78-4B41-454A-96B1-E61661C57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25" y="6246650"/>
            <a:ext cx="1329214" cy="1472075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2BBF8D3D-622E-4D1C-831C-1F6C947BD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84" y="5696508"/>
            <a:ext cx="1606608" cy="550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728885-46FF-4846-9252-F3EDB7CEAE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68" y="7109304"/>
            <a:ext cx="1308537" cy="7842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9583FC-C5EB-4699-8572-E607AACB8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58" y="6163863"/>
            <a:ext cx="3015239" cy="65225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CBC939-A4FA-41D4-902C-9AC6B23A7281}"/>
              </a:ext>
            </a:extLst>
          </p:cNvPr>
          <p:cNvSpPr/>
          <p:nvPr/>
        </p:nvSpPr>
        <p:spPr>
          <a:xfrm>
            <a:off x="1600200" y="1866900"/>
            <a:ext cx="7260585" cy="30304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2BB235-6090-406A-8FD8-C8777CDAAC78}"/>
              </a:ext>
            </a:extLst>
          </p:cNvPr>
          <p:cNvGrpSpPr/>
          <p:nvPr/>
        </p:nvGrpSpPr>
        <p:grpSpPr>
          <a:xfrm>
            <a:off x="8107539" y="4173744"/>
            <a:ext cx="752527" cy="718645"/>
            <a:chOff x="3753725" y="1934188"/>
            <a:chExt cx="792000" cy="792000"/>
          </a:xfrm>
        </p:grpSpPr>
        <p:sp>
          <p:nvSpPr>
            <p:cNvPr id="26" name="Google Shape;1362;p55">
              <a:extLst>
                <a:ext uri="{FF2B5EF4-FFF2-40B4-BE49-F238E27FC236}">
                  <a16:creationId xmlns:a16="http://schemas.microsoft.com/office/drawing/2014/main" id="{7F5374BE-6C14-4058-9681-1698F2517BCF}"/>
                </a:ext>
              </a:extLst>
            </p:cNvPr>
            <p:cNvSpPr/>
            <p:nvPr/>
          </p:nvSpPr>
          <p:spPr>
            <a:xfrm>
              <a:off x="3753725" y="1934188"/>
              <a:ext cx="792000" cy="792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15298;p66">
              <a:extLst>
                <a:ext uri="{FF2B5EF4-FFF2-40B4-BE49-F238E27FC236}">
                  <a16:creationId xmlns:a16="http://schemas.microsoft.com/office/drawing/2014/main" id="{64822EB4-FFEF-441C-B016-D7CD02B1C48A}"/>
                </a:ext>
              </a:extLst>
            </p:cNvPr>
            <p:cNvGrpSpPr/>
            <p:nvPr/>
          </p:nvGrpSpPr>
          <p:grpSpPr>
            <a:xfrm>
              <a:off x="3905791" y="2183738"/>
              <a:ext cx="487868" cy="292901"/>
              <a:chOff x="6988887" y="1538854"/>
              <a:chExt cx="499920" cy="300136"/>
            </a:xfrm>
          </p:grpSpPr>
          <p:sp>
            <p:nvSpPr>
              <p:cNvPr id="28" name="Google Shape;15299;p66">
                <a:extLst>
                  <a:ext uri="{FF2B5EF4-FFF2-40B4-BE49-F238E27FC236}">
                    <a16:creationId xmlns:a16="http://schemas.microsoft.com/office/drawing/2014/main" id="{C758104B-7CC1-4D0C-89BD-3AEB9FDB73E4}"/>
                  </a:ext>
                </a:extLst>
              </p:cNvPr>
              <p:cNvSpPr/>
              <p:nvPr/>
            </p:nvSpPr>
            <p:spPr>
              <a:xfrm>
                <a:off x="7052826" y="1538854"/>
                <a:ext cx="372777" cy="247155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9428" extrusionOk="0">
                    <a:moveTo>
                      <a:pt x="622" y="1"/>
                    </a:moveTo>
                    <a:cubicBezTo>
                      <a:pt x="275" y="1"/>
                      <a:pt x="1" y="290"/>
                      <a:pt x="1" y="636"/>
                    </a:cubicBezTo>
                    <a:lnTo>
                      <a:pt x="1" y="9427"/>
                    </a:lnTo>
                    <a:lnTo>
                      <a:pt x="14220" y="9427"/>
                    </a:lnTo>
                    <a:lnTo>
                      <a:pt x="14220" y="636"/>
                    </a:lnTo>
                    <a:cubicBezTo>
                      <a:pt x="14220" y="290"/>
                      <a:pt x="13931" y="1"/>
                      <a:pt x="13585" y="1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300;p66">
                <a:extLst>
                  <a:ext uri="{FF2B5EF4-FFF2-40B4-BE49-F238E27FC236}">
                    <a16:creationId xmlns:a16="http://schemas.microsoft.com/office/drawing/2014/main" id="{FE80A438-32B4-44D9-900A-159B565DE3F2}"/>
                  </a:ext>
                </a:extLst>
              </p:cNvPr>
              <p:cNvSpPr/>
              <p:nvPr/>
            </p:nvSpPr>
            <p:spPr>
              <a:xfrm>
                <a:off x="6988887" y="1773872"/>
                <a:ext cx="499920" cy="33319"/>
              </a:xfrm>
              <a:custGeom>
                <a:avLst/>
                <a:gdLst/>
                <a:ahLst/>
                <a:cxnLst/>
                <a:rect l="l" t="t" r="r" b="b"/>
                <a:pathLst>
                  <a:path w="19070" h="1271" extrusionOk="0">
                    <a:moveTo>
                      <a:pt x="2425" y="0"/>
                    </a:moveTo>
                    <a:lnTo>
                      <a:pt x="0" y="924"/>
                    </a:lnTo>
                    <a:lnTo>
                      <a:pt x="0" y="1271"/>
                    </a:lnTo>
                    <a:lnTo>
                      <a:pt x="19069" y="1271"/>
                    </a:lnTo>
                    <a:lnTo>
                      <a:pt x="19069" y="924"/>
                    </a:lnTo>
                    <a:lnTo>
                      <a:pt x="166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301;p66">
                <a:extLst>
                  <a:ext uri="{FF2B5EF4-FFF2-40B4-BE49-F238E27FC236}">
                    <a16:creationId xmlns:a16="http://schemas.microsoft.com/office/drawing/2014/main" id="{7C6527F0-111D-46AA-B4F2-9B36D944D134}"/>
                  </a:ext>
                </a:extLst>
              </p:cNvPr>
              <p:cNvSpPr/>
              <p:nvPr/>
            </p:nvSpPr>
            <p:spPr>
              <a:xfrm>
                <a:off x="6988887" y="1798095"/>
                <a:ext cx="499920" cy="40895"/>
              </a:xfrm>
              <a:custGeom>
                <a:avLst/>
                <a:gdLst/>
                <a:ahLst/>
                <a:cxnLst/>
                <a:rect l="l" t="t" r="r" b="b"/>
                <a:pathLst>
                  <a:path w="19070" h="1560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1011"/>
                      <a:pt x="549" y="1559"/>
                      <a:pt x="1227" y="1559"/>
                    </a:cubicBezTo>
                    <a:lnTo>
                      <a:pt x="17842" y="1559"/>
                    </a:lnTo>
                    <a:cubicBezTo>
                      <a:pt x="18521" y="1559"/>
                      <a:pt x="19069" y="1011"/>
                      <a:pt x="19069" y="347"/>
                    </a:cubicBezTo>
                    <a:lnTo>
                      <a:pt x="19069" y="0"/>
                    </a:ln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302;p66">
                <a:extLst>
                  <a:ext uri="{FF2B5EF4-FFF2-40B4-BE49-F238E27FC236}">
                    <a16:creationId xmlns:a16="http://schemas.microsoft.com/office/drawing/2014/main" id="{DA531AAB-2FD3-4531-A258-FC8B32AA1833}"/>
                  </a:ext>
                </a:extLst>
              </p:cNvPr>
              <p:cNvSpPr/>
              <p:nvPr/>
            </p:nvSpPr>
            <p:spPr>
              <a:xfrm>
                <a:off x="7149323" y="1798095"/>
                <a:ext cx="180543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1127" extrusionOk="0">
                    <a:moveTo>
                      <a:pt x="1" y="0"/>
                    </a:moveTo>
                    <a:lnTo>
                      <a:pt x="1040" y="1039"/>
                    </a:lnTo>
                    <a:cubicBezTo>
                      <a:pt x="1083" y="1097"/>
                      <a:pt x="1156" y="1126"/>
                      <a:pt x="1242" y="1126"/>
                    </a:cubicBezTo>
                    <a:lnTo>
                      <a:pt x="5645" y="1126"/>
                    </a:lnTo>
                    <a:cubicBezTo>
                      <a:pt x="5717" y="1126"/>
                      <a:pt x="5804" y="1097"/>
                      <a:pt x="5847" y="1039"/>
                    </a:cubicBezTo>
                    <a:lnTo>
                      <a:pt x="6887" y="0"/>
                    </a:lnTo>
                    <a:lnTo>
                      <a:pt x="6064" y="0"/>
                    </a:lnTo>
                    <a:lnTo>
                      <a:pt x="5515" y="549"/>
                    </a:lnTo>
                    <a:lnTo>
                      <a:pt x="1358" y="549"/>
                    </a:lnTo>
                    <a:lnTo>
                      <a:pt x="809" y="0"/>
                    </a:lnTo>
                    <a:close/>
                  </a:path>
                </a:pathLst>
              </a:custGeom>
              <a:solidFill>
                <a:srgbClr val="94A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303;p66">
                <a:extLst>
                  <a:ext uri="{FF2B5EF4-FFF2-40B4-BE49-F238E27FC236}">
                    <a16:creationId xmlns:a16="http://schemas.microsoft.com/office/drawing/2014/main" id="{15172FAB-C4E2-4611-92CD-DF6EF29E6A15}"/>
                  </a:ext>
                </a:extLst>
              </p:cNvPr>
              <p:cNvSpPr/>
              <p:nvPr/>
            </p:nvSpPr>
            <p:spPr>
              <a:xfrm>
                <a:off x="7052826" y="1562317"/>
                <a:ext cx="372777" cy="188119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7176" extrusionOk="0">
                    <a:moveTo>
                      <a:pt x="1" y="1"/>
                    </a:moveTo>
                    <a:lnTo>
                      <a:pt x="1" y="7175"/>
                    </a:lnTo>
                    <a:lnTo>
                      <a:pt x="14220" y="7175"/>
                    </a:lnTo>
                    <a:lnTo>
                      <a:pt x="14220" y="1"/>
                    </a:lnTo>
                    <a:close/>
                  </a:path>
                </a:pathLst>
              </a:custGeom>
              <a:solidFill>
                <a:srgbClr val="91A2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304;p66">
                <a:extLst>
                  <a:ext uri="{FF2B5EF4-FFF2-40B4-BE49-F238E27FC236}">
                    <a16:creationId xmlns:a16="http://schemas.microsoft.com/office/drawing/2014/main" id="{C6E9B974-E8E6-452F-B049-EB40E71BD69B}"/>
                  </a:ext>
                </a:extLst>
              </p:cNvPr>
              <p:cNvSpPr/>
              <p:nvPr/>
            </p:nvSpPr>
            <p:spPr>
              <a:xfrm>
                <a:off x="7052826" y="1562317"/>
                <a:ext cx="139674" cy="188119"/>
              </a:xfrm>
              <a:custGeom>
                <a:avLst/>
                <a:gdLst/>
                <a:ahLst/>
                <a:cxnLst/>
                <a:rect l="l" t="t" r="r" b="b"/>
                <a:pathLst>
                  <a:path w="5328" h="7176" extrusionOk="0">
                    <a:moveTo>
                      <a:pt x="1" y="1"/>
                    </a:moveTo>
                    <a:lnTo>
                      <a:pt x="1" y="7175"/>
                    </a:lnTo>
                    <a:lnTo>
                      <a:pt x="5327" y="7175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05;p66">
                <a:extLst>
                  <a:ext uri="{FF2B5EF4-FFF2-40B4-BE49-F238E27FC236}">
                    <a16:creationId xmlns:a16="http://schemas.microsoft.com/office/drawing/2014/main" id="{21EA266B-814E-4794-8C2E-F117BAB068C9}"/>
                  </a:ext>
                </a:extLst>
              </p:cNvPr>
              <p:cNvSpPr/>
              <p:nvPr/>
            </p:nvSpPr>
            <p:spPr>
              <a:xfrm>
                <a:off x="7087639" y="1601692"/>
                <a:ext cx="44697" cy="25376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968" extrusionOk="0">
                    <a:moveTo>
                      <a:pt x="189" y="0"/>
                    </a:moveTo>
                    <a:cubicBezTo>
                      <a:pt x="87" y="0"/>
                      <a:pt x="1" y="72"/>
                      <a:pt x="1" y="173"/>
                    </a:cubicBezTo>
                    <a:lnTo>
                      <a:pt x="1" y="794"/>
                    </a:lnTo>
                    <a:cubicBezTo>
                      <a:pt x="1" y="881"/>
                      <a:pt x="87" y="967"/>
                      <a:pt x="189" y="967"/>
                    </a:cubicBezTo>
                    <a:lnTo>
                      <a:pt x="1517" y="967"/>
                    </a:lnTo>
                    <a:cubicBezTo>
                      <a:pt x="1618" y="967"/>
                      <a:pt x="1704" y="881"/>
                      <a:pt x="1704" y="794"/>
                    </a:cubicBezTo>
                    <a:lnTo>
                      <a:pt x="1704" y="173"/>
                    </a:lnTo>
                    <a:cubicBezTo>
                      <a:pt x="1704" y="72"/>
                      <a:pt x="1618" y="0"/>
                      <a:pt x="1517" y="0"/>
                    </a:cubicBez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306;p66">
                <a:extLst>
                  <a:ext uri="{FF2B5EF4-FFF2-40B4-BE49-F238E27FC236}">
                    <a16:creationId xmlns:a16="http://schemas.microsoft.com/office/drawing/2014/main" id="{65152C99-524E-4D7D-83BC-E5B5D78C2CF6}"/>
                  </a:ext>
                </a:extLst>
              </p:cNvPr>
              <p:cNvSpPr/>
              <p:nvPr/>
            </p:nvSpPr>
            <p:spPr>
              <a:xfrm>
                <a:off x="7077442" y="1642561"/>
                <a:ext cx="100299" cy="15152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78" extrusionOk="0">
                    <a:moveTo>
                      <a:pt x="390" y="0"/>
                    </a:moveTo>
                    <a:cubicBezTo>
                      <a:pt x="0" y="0"/>
                      <a:pt x="0" y="578"/>
                      <a:pt x="390" y="578"/>
                    </a:cubicBezTo>
                    <a:lnTo>
                      <a:pt x="3436" y="578"/>
                    </a:lnTo>
                    <a:cubicBezTo>
                      <a:pt x="3825" y="578"/>
                      <a:pt x="3825" y="0"/>
                      <a:pt x="3436" y="0"/>
                    </a:cubicBez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307;p66">
                <a:extLst>
                  <a:ext uri="{FF2B5EF4-FFF2-40B4-BE49-F238E27FC236}">
                    <a16:creationId xmlns:a16="http://schemas.microsoft.com/office/drawing/2014/main" id="{645E694F-E46B-48F8-B013-7A4AF47384F2}"/>
                  </a:ext>
                </a:extLst>
              </p:cNvPr>
              <p:cNvSpPr/>
              <p:nvPr/>
            </p:nvSpPr>
            <p:spPr>
              <a:xfrm>
                <a:off x="7122846" y="1671686"/>
                <a:ext cx="44670" cy="25769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83" extrusionOk="0">
                    <a:moveTo>
                      <a:pt x="188" y="1"/>
                    </a:moveTo>
                    <a:cubicBezTo>
                      <a:pt x="87" y="1"/>
                      <a:pt x="0" y="87"/>
                      <a:pt x="0" y="188"/>
                    </a:cubicBezTo>
                    <a:lnTo>
                      <a:pt x="0" y="795"/>
                    </a:lnTo>
                    <a:cubicBezTo>
                      <a:pt x="0" y="896"/>
                      <a:pt x="87" y="982"/>
                      <a:pt x="188" y="982"/>
                    </a:cubicBezTo>
                    <a:lnTo>
                      <a:pt x="1516" y="982"/>
                    </a:lnTo>
                    <a:cubicBezTo>
                      <a:pt x="1617" y="982"/>
                      <a:pt x="1704" y="896"/>
                      <a:pt x="1704" y="795"/>
                    </a:cubicBezTo>
                    <a:lnTo>
                      <a:pt x="1704" y="188"/>
                    </a:lnTo>
                    <a:cubicBezTo>
                      <a:pt x="1704" y="87"/>
                      <a:pt x="1617" y="1"/>
                      <a:pt x="1516" y="1"/>
                    </a:cubicBez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308;p66">
                <a:extLst>
                  <a:ext uri="{FF2B5EF4-FFF2-40B4-BE49-F238E27FC236}">
                    <a16:creationId xmlns:a16="http://schemas.microsoft.com/office/drawing/2014/main" id="{5E347707-C582-420B-BB11-596057F5DA96}"/>
                  </a:ext>
                </a:extLst>
              </p:cNvPr>
              <p:cNvSpPr/>
              <p:nvPr/>
            </p:nvSpPr>
            <p:spPr>
              <a:xfrm>
                <a:off x="7077442" y="1712948"/>
                <a:ext cx="100299" cy="15152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578" extrusionOk="0">
                    <a:moveTo>
                      <a:pt x="390" y="0"/>
                    </a:moveTo>
                    <a:cubicBezTo>
                      <a:pt x="0" y="0"/>
                      <a:pt x="0" y="578"/>
                      <a:pt x="390" y="578"/>
                    </a:cubicBezTo>
                    <a:lnTo>
                      <a:pt x="3436" y="578"/>
                    </a:lnTo>
                    <a:cubicBezTo>
                      <a:pt x="3825" y="578"/>
                      <a:pt x="3825" y="0"/>
                      <a:pt x="3436" y="0"/>
                    </a:cubicBez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309;p66">
                <a:extLst>
                  <a:ext uri="{FF2B5EF4-FFF2-40B4-BE49-F238E27FC236}">
                    <a16:creationId xmlns:a16="http://schemas.microsoft.com/office/drawing/2014/main" id="{B2106BFA-343F-4135-B6E7-83DC229CFEC1}"/>
                  </a:ext>
                </a:extLst>
              </p:cNvPr>
              <p:cNvSpPr/>
              <p:nvPr/>
            </p:nvSpPr>
            <p:spPr>
              <a:xfrm>
                <a:off x="7228807" y="1623922"/>
                <a:ext cx="51041" cy="7958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036" extrusionOk="0">
                    <a:moveTo>
                      <a:pt x="1529" y="1"/>
                    </a:moveTo>
                    <a:cubicBezTo>
                      <a:pt x="1462" y="1"/>
                      <a:pt x="1392" y="27"/>
                      <a:pt x="1328" y="90"/>
                    </a:cubicBezTo>
                    <a:lnTo>
                      <a:pt x="116" y="1317"/>
                    </a:lnTo>
                    <a:cubicBezTo>
                      <a:pt x="0" y="1433"/>
                      <a:pt x="0" y="1606"/>
                      <a:pt x="116" y="1722"/>
                    </a:cubicBezTo>
                    <a:lnTo>
                      <a:pt x="1328" y="2949"/>
                    </a:lnTo>
                    <a:cubicBezTo>
                      <a:pt x="1386" y="2992"/>
                      <a:pt x="1458" y="3035"/>
                      <a:pt x="1530" y="3035"/>
                    </a:cubicBezTo>
                    <a:cubicBezTo>
                      <a:pt x="1790" y="3035"/>
                      <a:pt x="1920" y="2718"/>
                      <a:pt x="1747" y="2544"/>
                    </a:cubicBezTo>
                    <a:lnTo>
                      <a:pt x="722" y="1520"/>
                    </a:lnTo>
                    <a:lnTo>
                      <a:pt x="1747" y="495"/>
                    </a:lnTo>
                    <a:cubicBezTo>
                      <a:pt x="1947" y="295"/>
                      <a:pt x="1754" y="1"/>
                      <a:pt x="1529" y="1"/>
                    </a:cubicBez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310;p66">
                <a:extLst>
                  <a:ext uri="{FF2B5EF4-FFF2-40B4-BE49-F238E27FC236}">
                    <a16:creationId xmlns:a16="http://schemas.microsoft.com/office/drawing/2014/main" id="{CC07C008-B18E-4CA9-9CEE-3A098978686C}"/>
                  </a:ext>
                </a:extLst>
              </p:cNvPr>
              <p:cNvSpPr/>
              <p:nvPr/>
            </p:nvSpPr>
            <p:spPr>
              <a:xfrm>
                <a:off x="7342449" y="1624079"/>
                <a:ext cx="50988" cy="79431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3030" extrusionOk="0">
                    <a:moveTo>
                      <a:pt x="420" y="1"/>
                    </a:moveTo>
                    <a:cubicBezTo>
                      <a:pt x="194" y="1"/>
                      <a:pt x="0" y="291"/>
                      <a:pt x="212" y="503"/>
                    </a:cubicBezTo>
                    <a:lnTo>
                      <a:pt x="1223" y="1514"/>
                    </a:lnTo>
                    <a:lnTo>
                      <a:pt x="212" y="2538"/>
                    </a:lnTo>
                    <a:cubicBezTo>
                      <a:pt x="25" y="2712"/>
                      <a:pt x="155" y="3029"/>
                      <a:pt x="415" y="3029"/>
                    </a:cubicBezTo>
                    <a:cubicBezTo>
                      <a:pt x="487" y="3029"/>
                      <a:pt x="559" y="2986"/>
                      <a:pt x="617" y="2943"/>
                    </a:cubicBezTo>
                    <a:lnTo>
                      <a:pt x="1844" y="1716"/>
                    </a:lnTo>
                    <a:cubicBezTo>
                      <a:pt x="1945" y="1600"/>
                      <a:pt x="1945" y="1427"/>
                      <a:pt x="1844" y="1311"/>
                    </a:cubicBezTo>
                    <a:lnTo>
                      <a:pt x="617" y="84"/>
                    </a:lnTo>
                    <a:cubicBezTo>
                      <a:pt x="555" y="26"/>
                      <a:pt x="486" y="1"/>
                      <a:pt x="420" y="1"/>
                    </a:cubicBez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311;p66">
                <a:extLst>
                  <a:ext uri="{FF2B5EF4-FFF2-40B4-BE49-F238E27FC236}">
                    <a16:creationId xmlns:a16="http://schemas.microsoft.com/office/drawing/2014/main" id="{727C2F1D-124A-4A31-8CE1-E553C99100FB}"/>
                  </a:ext>
                </a:extLst>
              </p:cNvPr>
              <p:cNvSpPr/>
              <p:nvPr/>
            </p:nvSpPr>
            <p:spPr>
              <a:xfrm>
                <a:off x="7287450" y="1614485"/>
                <a:ext cx="48734" cy="9849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757" extrusionOk="0">
                    <a:moveTo>
                      <a:pt x="1494" y="1"/>
                    </a:moveTo>
                    <a:cubicBezTo>
                      <a:pt x="1388" y="1"/>
                      <a:pt x="1281" y="57"/>
                      <a:pt x="1228" y="191"/>
                    </a:cubicBezTo>
                    <a:lnTo>
                      <a:pt x="73" y="3366"/>
                    </a:lnTo>
                    <a:cubicBezTo>
                      <a:pt x="1" y="3554"/>
                      <a:pt x="131" y="3742"/>
                      <a:pt x="333" y="3756"/>
                    </a:cubicBezTo>
                    <a:cubicBezTo>
                      <a:pt x="463" y="3756"/>
                      <a:pt x="564" y="3684"/>
                      <a:pt x="607" y="3568"/>
                    </a:cubicBezTo>
                    <a:lnTo>
                      <a:pt x="1776" y="393"/>
                    </a:lnTo>
                    <a:cubicBezTo>
                      <a:pt x="1858" y="165"/>
                      <a:pt x="1676" y="1"/>
                      <a:pt x="1494" y="1"/>
                    </a:cubicBezTo>
                    <a:close/>
                  </a:path>
                </a:pathLst>
              </a:custGeom>
              <a:solidFill>
                <a:srgbClr val="F2F3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35E1CC-6988-4F1F-8B6F-5B308F91D953}"/>
              </a:ext>
            </a:extLst>
          </p:cNvPr>
          <p:cNvSpPr/>
          <p:nvPr/>
        </p:nvSpPr>
        <p:spPr>
          <a:xfrm>
            <a:off x="9178839" y="1859233"/>
            <a:ext cx="7260584" cy="303801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129CB46-6940-4C59-A23B-11A78B85395B}"/>
              </a:ext>
            </a:extLst>
          </p:cNvPr>
          <p:cNvGrpSpPr/>
          <p:nvPr/>
        </p:nvGrpSpPr>
        <p:grpSpPr>
          <a:xfrm>
            <a:off x="9186014" y="4186222"/>
            <a:ext cx="752527" cy="718645"/>
            <a:chOff x="4672780" y="1931894"/>
            <a:chExt cx="792000" cy="792000"/>
          </a:xfrm>
        </p:grpSpPr>
        <p:sp>
          <p:nvSpPr>
            <p:cNvPr id="43" name="Google Shape;1363;p55">
              <a:extLst>
                <a:ext uri="{FF2B5EF4-FFF2-40B4-BE49-F238E27FC236}">
                  <a16:creationId xmlns:a16="http://schemas.microsoft.com/office/drawing/2014/main" id="{10217238-4DC6-4F6D-93B3-640A4AF689F4}"/>
                </a:ext>
              </a:extLst>
            </p:cNvPr>
            <p:cNvSpPr/>
            <p:nvPr/>
          </p:nvSpPr>
          <p:spPr>
            <a:xfrm>
              <a:off x="4672780" y="1931894"/>
              <a:ext cx="792000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5819;p60">
              <a:extLst>
                <a:ext uri="{FF2B5EF4-FFF2-40B4-BE49-F238E27FC236}">
                  <a16:creationId xmlns:a16="http://schemas.microsoft.com/office/drawing/2014/main" id="{F9FDA941-5A63-4825-9AFC-0EC2CA5BD6DC}"/>
                </a:ext>
              </a:extLst>
            </p:cNvPr>
            <p:cNvGrpSpPr/>
            <p:nvPr/>
          </p:nvGrpSpPr>
          <p:grpSpPr>
            <a:xfrm>
              <a:off x="4875244" y="2134896"/>
              <a:ext cx="387073" cy="385996"/>
              <a:chOff x="1414990" y="2289671"/>
              <a:chExt cx="387073" cy="385996"/>
            </a:xfrm>
          </p:grpSpPr>
          <p:sp>
            <p:nvSpPr>
              <p:cNvPr id="45" name="Google Shape;5820;p60">
                <a:extLst>
                  <a:ext uri="{FF2B5EF4-FFF2-40B4-BE49-F238E27FC236}">
                    <a16:creationId xmlns:a16="http://schemas.microsoft.com/office/drawing/2014/main" id="{B42867D1-FE24-4F60-A901-B227044E1D29}"/>
                  </a:ext>
                </a:extLst>
              </p:cNvPr>
              <p:cNvSpPr/>
              <p:nvPr/>
            </p:nvSpPr>
            <p:spPr>
              <a:xfrm>
                <a:off x="1511384" y="2485585"/>
                <a:ext cx="110082" cy="59428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2262" extrusionOk="0">
                    <a:moveTo>
                      <a:pt x="2199" y="0"/>
                    </a:moveTo>
                    <a:lnTo>
                      <a:pt x="639" y="708"/>
                    </a:lnTo>
                    <a:lnTo>
                      <a:pt x="0" y="1928"/>
                    </a:lnTo>
                    <a:lnTo>
                      <a:pt x="2095" y="2261"/>
                    </a:lnTo>
                    <a:lnTo>
                      <a:pt x="4190" y="1928"/>
                    </a:lnTo>
                    <a:lnTo>
                      <a:pt x="3552" y="708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821;p60">
                <a:extLst>
                  <a:ext uri="{FF2B5EF4-FFF2-40B4-BE49-F238E27FC236}">
                    <a16:creationId xmlns:a16="http://schemas.microsoft.com/office/drawing/2014/main" id="{1226F301-BCD6-4A89-B960-40FC228C5207}"/>
                  </a:ext>
                </a:extLst>
              </p:cNvPr>
              <p:cNvSpPr/>
              <p:nvPr/>
            </p:nvSpPr>
            <p:spPr>
              <a:xfrm>
                <a:off x="1414990" y="2289671"/>
                <a:ext cx="302712" cy="214515"/>
              </a:xfrm>
              <a:custGeom>
                <a:avLst/>
                <a:gdLst/>
                <a:ahLst/>
                <a:cxnLst/>
                <a:rect l="l" t="t" r="r" b="b"/>
                <a:pathLst>
                  <a:path w="11522" h="8165" extrusionOk="0">
                    <a:moveTo>
                      <a:pt x="923" y="1"/>
                    </a:moveTo>
                    <a:cubicBezTo>
                      <a:pt x="416" y="1"/>
                      <a:pt x="0" y="417"/>
                      <a:pt x="0" y="930"/>
                    </a:cubicBezTo>
                    <a:lnTo>
                      <a:pt x="0" y="7242"/>
                    </a:lnTo>
                    <a:cubicBezTo>
                      <a:pt x="0" y="7755"/>
                      <a:pt x="416" y="8165"/>
                      <a:pt x="923" y="8165"/>
                    </a:cubicBezTo>
                    <a:lnTo>
                      <a:pt x="10599" y="8165"/>
                    </a:lnTo>
                    <a:cubicBezTo>
                      <a:pt x="11105" y="8165"/>
                      <a:pt x="11521" y="7755"/>
                      <a:pt x="11521" y="7242"/>
                    </a:cubicBezTo>
                    <a:lnTo>
                      <a:pt x="11521" y="930"/>
                    </a:lnTo>
                    <a:cubicBezTo>
                      <a:pt x="11521" y="417"/>
                      <a:pt x="11105" y="1"/>
                      <a:pt x="1059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822;p60">
                <a:extLst>
                  <a:ext uri="{FF2B5EF4-FFF2-40B4-BE49-F238E27FC236}">
                    <a16:creationId xmlns:a16="http://schemas.microsoft.com/office/drawing/2014/main" id="{944E0B5D-C2E3-49E2-8D36-2AFB6F041307}"/>
                  </a:ext>
                </a:extLst>
              </p:cNvPr>
              <p:cNvSpPr/>
              <p:nvPr/>
            </p:nvSpPr>
            <p:spPr>
              <a:xfrm>
                <a:off x="1490418" y="2536212"/>
                <a:ext cx="151829" cy="17366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661" extrusionOk="0">
                    <a:moveTo>
                      <a:pt x="432" y="1"/>
                    </a:moveTo>
                    <a:cubicBezTo>
                      <a:pt x="0" y="1"/>
                      <a:pt x="0" y="661"/>
                      <a:pt x="432" y="661"/>
                    </a:cubicBezTo>
                    <a:cubicBezTo>
                      <a:pt x="438" y="661"/>
                      <a:pt x="445" y="661"/>
                      <a:pt x="452" y="660"/>
                    </a:cubicBezTo>
                    <a:lnTo>
                      <a:pt x="5328" y="660"/>
                    </a:lnTo>
                    <a:cubicBezTo>
                      <a:pt x="5334" y="661"/>
                      <a:pt x="5341" y="661"/>
                      <a:pt x="5348" y="661"/>
                    </a:cubicBezTo>
                    <a:cubicBezTo>
                      <a:pt x="5779" y="661"/>
                      <a:pt x="5779" y="1"/>
                      <a:pt x="5348" y="1"/>
                    </a:cubicBezTo>
                    <a:cubicBezTo>
                      <a:pt x="5341" y="1"/>
                      <a:pt x="5334" y="1"/>
                      <a:pt x="5328" y="1"/>
                    </a:cubicBezTo>
                    <a:lnTo>
                      <a:pt x="452" y="1"/>
                    </a:lnTo>
                    <a:cubicBezTo>
                      <a:pt x="445" y="1"/>
                      <a:pt x="438" y="1"/>
                      <a:pt x="43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823;p60">
                <a:extLst>
                  <a:ext uri="{FF2B5EF4-FFF2-40B4-BE49-F238E27FC236}">
                    <a16:creationId xmlns:a16="http://schemas.microsoft.com/office/drawing/2014/main" id="{43DC5694-2E80-403F-9E6F-36169E5AF55B}"/>
                  </a:ext>
                </a:extLst>
              </p:cNvPr>
              <p:cNvSpPr/>
              <p:nvPr/>
            </p:nvSpPr>
            <p:spPr>
              <a:xfrm>
                <a:off x="1430465" y="2307168"/>
                <a:ext cx="271736" cy="158738"/>
              </a:xfrm>
              <a:custGeom>
                <a:avLst/>
                <a:gdLst/>
                <a:ahLst/>
                <a:cxnLst/>
                <a:rect l="l" t="t" r="r" b="b"/>
                <a:pathLst>
                  <a:path w="10343" h="6042" extrusionOk="0">
                    <a:moveTo>
                      <a:pt x="757" y="1"/>
                    </a:moveTo>
                    <a:cubicBezTo>
                      <a:pt x="341" y="1"/>
                      <a:pt x="1" y="340"/>
                      <a:pt x="1" y="757"/>
                    </a:cubicBezTo>
                    <a:lnTo>
                      <a:pt x="1" y="5286"/>
                    </a:lnTo>
                    <a:cubicBezTo>
                      <a:pt x="1" y="5702"/>
                      <a:pt x="334" y="6042"/>
                      <a:pt x="757" y="6042"/>
                    </a:cubicBezTo>
                    <a:lnTo>
                      <a:pt x="9593" y="6042"/>
                    </a:lnTo>
                    <a:cubicBezTo>
                      <a:pt x="10010" y="6042"/>
                      <a:pt x="10343" y="5702"/>
                      <a:pt x="10343" y="5286"/>
                    </a:cubicBezTo>
                    <a:lnTo>
                      <a:pt x="10343" y="750"/>
                    </a:lnTo>
                    <a:cubicBezTo>
                      <a:pt x="10343" y="340"/>
                      <a:pt x="10003" y="1"/>
                      <a:pt x="9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824;p60">
                <a:extLst>
                  <a:ext uri="{FF2B5EF4-FFF2-40B4-BE49-F238E27FC236}">
                    <a16:creationId xmlns:a16="http://schemas.microsoft.com/office/drawing/2014/main" id="{8DC09F1A-5EB4-4D7F-BCBF-7661F15090A1}"/>
                  </a:ext>
                </a:extLst>
              </p:cNvPr>
              <p:cNvSpPr/>
              <p:nvPr/>
            </p:nvSpPr>
            <p:spPr>
              <a:xfrm>
                <a:off x="1426471" y="2303149"/>
                <a:ext cx="279750" cy="166594"/>
              </a:xfrm>
              <a:custGeom>
                <a:avLst/>
                <a:gdLst/>
                <a:ahLst/>
                <a:cxnLst/>
                <a:rect l="l" t="t" r="r" b="b"/>
                <a:pathLst>
                  <a:path w="10648" h="6341" extrusionOk="0">
                    <a:moveTo>
                      <a:pt x="9745" y="299"/>
                    </a:moveTo>
                    <a:cubicBezTo>
                      <a:pt x="10078" y="299"/>
                      <a:pt x="10349" y="570"/>
                      <a:pt x="10349" y="910"/>
                    </a:cubicBezTo>
                    <a:lnTo>
                      <a:pt x="10349" y="5439"/>
                    </a:lnTo>
                    <a:cubicBezTo>
                      <a:pt x="10349" y="5772"/>
                      <a:pt x="10078" y="6042"/>
                      <a:pt x="9745" y="6042"/>
                    </a:cubicBezTo>
                    <a:lnTo>
                      <a:pt x="909" y="6042"/>
                    </a:lnTo>
                    <a:cubicBezTo>
                      <a:pt x="569" y="6042"/>
                      <a:pt x="298" y="5772"/>
                      <a:pt x="298" y="5439"/>
                    </a:cubicBezTo>
                    <a:lnTo>
                      <a:pt x="298" y="910"/>
                    </a:lnTo>
                    <a:cubicBezTo>
                      <a:pt x="298" y="577"/>
                      <a:pt x="569" y="306"/>
                      <a:pt x="909" y="306"/>
                    </a:cubicBezTo>
                    <a:lnTo>
                      <a:pt x="9745" y="299"/>
                    </a:lnTo>
                    <a:close/>
                    <a:moveTo>
                      <a:pt x="909" y="1"/>
                    </a:moveTo>
                    <a:cubicBezTo>
                      <a:pt x="409" y="1"/>
                      <a:pt x="0" y="410"/>
                      <a:pt x="0" y="910"/>
                    </a:cubicBezTo>
                    <a:lnTo>
                      <a:pt x="0" y="5439"/>
                    </a:lnTo>
                    <a:cubicBezTo>
                      <a:pt x="0" y="5938"/>
                      <a:pt x="402" y="6341"/>
                      <a:pt x="909" y="6341"/>
                    </a:cubicBezTo>
                    <a:lnTo>
                      <a:pt x="9745" y="6341"/>
                    </a:lnTo>
                    <a:cubicBezTo>
                      <a:pt x="10245" y="6341"/>
                      <a:pt x="10647" y="5938"/>
                      <a:pt x="10647" y="5439"/>
                    </a:cubicBezTo>
                    <a:lnTo>
                      <a:pt x="10647" y="903"/>
                    </a:lnTo>
                    <a:cubicBezTo>
                      <a:pt x="10647" y="410"/>
                      <a:pt x="10238" y="1"/>
                      <a:pt x="974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825;p60">
                <a:extLst>
                  <a:ext uri="{FF2B5EF4-FFF2-40B4-BE49-F238E27FC236}">
                    <a16:creationId xmlns:a16="http://schemas.microsoft.com/office/drawing/2014/main" id="{AD09E82E-C6DB-4FED-9537-8C3BA32BD2FE}"/>
                  </a:ext>
                </a:extLst>
              </p:cNvPr>
              <p:cNvSpPr/>
              <p:nvPr/>
            </p:nvSpPr>
            <p:spPr>
              <a:xfrm>
                <a:off x="1533610" y="2431096"/>
                <a:ext cx="249326" cy="198830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7568" extrusionOk="0">
                    <a:moveTo>
                      <a:pt x="980" y="0"/>
                    </a:moveTo>
                    <a:cubicBezTo>
                      <a:pt x="438" y="0"/>
                      <a:pt x="1" y="441"/>
                      <a:pt x="8" y="978"/>
                    </a:cubicBezTo>
                    <a:lnTo>
                      <a:pt x="8" y="7568"/>
                    </a:lnTo>
                    <a:lnTo>
                      <a:pt x="9489" y="7568"/>
                    </a:lnTo>
                    <a:lnTo>
                      <a:pt x="9489" y="978"/>
                    </a:lnTo>
                    <a:cubicBezTo>
                      <a:pt x="9489" y="437"/>
                      <a:pt x="9045" y="0"/>
                      <a:pt x="8504" y="0"/>
                    </a:cubicBezTo>
                    <a:lnTo>
                      <a:pt x="993" y="0"/>
                    </a:lnTo>
                    <a:cubicBezTo>
                      <a:pt x="988" y="0"/>
                      <a:pt x="984" y="0"/>
                      <a:pt x="98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826;p60">
                <a:extLst>
                  <a:ext uri="{FF2B5EF4-FFF2-40B4-BE49-F238E27FC236}">
                    <a16:creationId xmlns:a16="http://schemas.microsoft.com/office/drawing/2014/main" id="{A809F275-1195-460C-8346-1B0CE2972845}"/>
                  </a:ext>
                </a:extLst>
              </p:cNvPr>
              <p:cNvSpPr/>
              <p:nvPr/>
            </p:nvSpPr>
            <p:spPr>
              <a:xfrm>
                <a:off x="1551660" y="2452771"/>
                <a:ext cx="213228" cy="146364"/>
              </a:xfrm>
              <a:custGeom>
                <a:avLst/>
                <a:gdLst/>
                <a:ahLst/>
                <a:cxnLst/>
                <a:rect l="l" t="t" r="r" b="b"/>
                <a:pathLst>
                  <a:path w="8116" h="5571" extrusionOk="0">
                    <a:moveTo>
                      <a:pt x="458" y="1"/>
                    </a:moveTo>
                    <a:cubicBezTo>
                      <a:pt x="208" y="1"/>
                      <a:pt x="0" y="209"/>
                      <a:pt x="0" y="458"/>
                    </a:cubicBezTo>
                    <a:lnTo>
                      <a:pt x="0" y="5119"/>
                    </a:lnTo>
                    <a:cubicBezTo>
                      <a:pt x="0" y="5369"/>
                      <a:pt x="208" y="5570"/>
                      <a:pt x="458" y="5570"/>
                    </a:cubicBezTo>
                    <a:lnTo>
                      <a:pt x="7658" y="5570"/>
                    </a:lnTo>
                    <a:cubicBezTo>
                      <a:pt x="7908" y="5570"/>
                      <a:pt x="8109" y="5369"/>
                      <a:pt x="8109" y="5119"/>
                    </a:cubicBezTo>
                    <a:lnTo>
                      <a:pt x="8109" y="458"/>
                    </a:lnTo>
                    <a:cubicBezTo>
                      <a:pt x="8116" y="209"/>
                      <a:pt x="7908" y="1"/>
                      <a:pt x="765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827;p60">
                <a:extLst>
                  <a:ext uri="{FF2B5EF4-FFF2-40B4-BE49-F238E27FC236}">
                    <a16:creationId xmlns:a16="http://schemas.microsoft.com/office/drawing/2014/main" id="{AD607EEB-1CE8-42F3-A240-98CE2E7FAF0D}"/>
                  </a:ext>
                </a:extLst>
              </p:cNvPr>
              <p:cNvSpPr/>
              <p:nvPr/>
            </p:nvSpPr>
            <p:spPr>
              <a:xfrm>
                <a:off x="1547824" y="2448935"/>
                <a:ext cx="220899" cy="154193"/>
              </a:xfrm>
              <a:custGeom>
                <a:avLst/>
                <a:gdLst/>
                <a:ahLst/>
                <a:cxnLst/>
                <a:rect l="l" t="t" r="r" b="b"/>
                <a:pathLst>
                  <a:path w="8408" h="5869" extrusionOk="0">
                    <a:moveTo>
                      <a:pt x="604" y="1"/>
                    </a:moveTo>
                    <a:cubicBezTo>
                      <a:pt x="271" y="1"/>
                      <a:pt x="1" y="271"/>
                      <a:pt x="1" y="604"/>
                    </a:cubicBezTo>
                    <a:lnTo>
                      <a:pt x="1" y="5259"/>
                    </a:lnTo>
                    <a:cubicBezTo>
                      <a:pt x="1" y="5598"/>
                      <a:pt x="271" y="5869"/>
                      <a:pt x="604" y="5869"/>
                    </a:cubicBezTo>
                    <a:lnTo>
                      <a:pt x="4370" y="5869"/>
                    </a:lnTo>
                    <a:cubicBezTo>
                      <a:pt x="4572" y="5869"/>
                      <a:pt x="4572" y="5571"/>
                      <a:pt x="4370" y="5571"/>
                    </a:cubicBezTo>
                    <a:lnTo>
                      <a:pt x="604" y="5571"/>
                    </a:lnTo>
                    <a:cubicBezTo>
                      <a:pt x="438" y="5571"/>
                      <a:pt x="299" y="5432"/>
                      <a:pt x="299" y="5265"/>
                    </a:cubicBezTo>
                    <a:lnTo>
                      <a:pt x="299" y="604"/>
                    </a:lnTo>
                    <a:cubicBezTo>
                      <a:pt x="299" y="438"/>
                      <a:pt x="438" y="299"/>
                      <a:pt x="604" y="299"/>
                    </a:cubicBezTo>
                    <a:lnTo>
                      <a:pt x="7804" y="299"/>
                    </a:lnTo>
                    <a:cubicBezTo>
                      <a:pt x="7970" y="299"/>
                      <a:pt x="8109" y="438"/>
                      <a:pt x="8109" y="604"/>
                    </a:cubicBezTo>
                    <a:lnTo>
                      <a:pt x="8109" y="5259"/>
                    </a:lnTo>
                    <a:cubicBezTo>
                      <a:pt x="8109" y="5425"/>
                      <a:pt x="7970" y="5564"/>
                      <a:pt x="7804" y="5564"/>
                    </a:cubicBezTo>
                    <a:lnTo>
                      <a:pt x="7193" y="5564"/>
                    </a:lnTo>
                    <a:cubicBezTo>
                      <a:pt x="6992" y="5564"/>
                      <a:pt x="6992" y="5862"/>
                      <a:pt x="7193" y="5862"/>
                    </a:cubicBezTo>
                    <a:lnTo>
                      <a:pt x="7804" y="5862"/>
                    </a:lnTo>
                    <a:cubicBezTo>
                      <a:pt x="8137" y="5862"/>
                      <a:pt x="8407" y="5598"/>
                      <a:pt x="8407" y="5265"/>
                    </a:cubicBezTo>
                    <a:lnTo>
                      <a:pt x="8407" y="604"/>
                    </a:lnTo>
                    <a:cubicBezTo>
                      <a:pt x="8407" y="271"/>
                      <a:pt x="8137" y="1"/>
                      <a:pt x="7804" y="1"/>
                    </a:cubicBezTo>
                    <a:close/>
                  </a:path>
                </a:pathLst>
              </a:custGeom>
              <a:solidFill>
                <a:srgbClr val="BCC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828;p60">
                <a:extLst>
                  <a:ext uri="{FF2B5EF4-FFF2-40B4-BE49-F238E27FC236}">
                    <a16:creationId xmlns:a16="http://schemas.microsoft.com/office/drawing/2014/main" id="{A577EE90-971C-4EC1-94D0-A16A2D2CD959}"/>
                  </a:ext>
                </a:extLst>
              </p:cNvPr>
              <p:cNvSpPr/>
              <p:nvPr/>
            </p:nvSpPr>
            <p:spPr>
              <a:xfrm>
                <a:off x="1533794" y="2610038"/>
                <a:ext cx="249142" cy="23724"/>
              </a:xfrm>
              <a:custGeom>
                <a:avLst/>
                <a:gdLst/>
                <a:ahLst/>
                <a:cxnLst/>
                <a:rect l="l" t="t" r="r" b="b"/>
                <a:pathLst>
                  <a:path w="9483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9482" y="902"/>
                    </a:lnTo>
                    <a:lnTo>
                      <a:pt x="9482" y="0"/>
                    </a:lnTo>
                    <a:close/>
                  </a:path>
                </a:pathLst>
              </a:custGeom>
              <a:solidFill>
                <a:srgbClr val="BCC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829;p60">
                <a:extLst>
                  <a:ext uri="{FF2B5EF4-FFF2-40B4-BE49-F238E27FC236}">
                    <a16:creationId xmlns:a16="http://schemas.microsoft.com/office/drawing/2014/main" id="{A4DAB255-2677-4A48-8400-A4AD8743DE54}"/>
                  </a:ext>
                </a:extLst>
              </p:cNvPr>
              <p:cNvSpPr/>
              <p:nvPr/>
            </p:nvSpPr>
            <p:spPr>
              <a:xfrm>
                <a:off x="1514300" y="2616790"/>
                <a:ext cx="287763" cy="26246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999" extrusionOk="0">
                    <a:moveTo>
                      <a:pt x="250" y="0"/>
                    </a:moveTo>
                    <a:cubicBezTo>
                      <a:pt x="111" y="0"/>
                      <a:pt x="0" y="111"/>
                      <a:pt x="0" y="250"/>
                    </a:cubicBezTo>
                    <a:cubicBezTo>
                      <a:pt x="0" y="666"/>
                      <a:pt x="340" y="999"/>
                      <a:pt x="756" y="999"/>
                    </a:cubicBezTo>
                    <a:lnTo>
                      <a:pt x="10204" y="999"/>
                    </a:lnTo>
                    <a:cubicBezTo>
                      <a:pt x="10620" y="999"/>
                      <a:pt x="10953" y="666"/>
                      <a:pt x="10953" y="250"/>
                    </a:cubicBezTo>
                    <a:cubicBezTo>
                      <a:pt x="10953" y="111"/>
                      <a:pt x="10842" y="0"/>
                      <a:pt x="1071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830;p60">
                <a:extLst>
                  <a:ext uri="{FF2B5EF4-FFF2-40B4-BE49-F238E27FC236}">
                    <a16:creationId xmlns:a16="http://schemas.microsoft.com/office/drawing/2014/main" id="{0345978A-54CB-4556-92AF-82EE0EB2E04E}"/>
                  </a:ext>
                </a:extLst>
              </p:cNvPr>
              <p:cNvSpPr/>
              <p:nvPr/>
            </p:nvSpPr>
            <p:spPr>
              <a:xfrm>
                <a:off x="1490418" y="2536212"/>
                <a:ext cx="36125" cy="1736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61" extrusionOk="0">
                    <a:moveTo>
                      <a:pt x="1354" y="1"/>
                    </a:moveTo>
                    <a:cubicBezTo>
                      <a:pt x="1347" y="1"/>
                      <a:pt x="1341" y="1"/>
                      <a:pt x="1334" y="1"/>
                    </a:cubicBezTo>
                    <a:lnTo>
                      <a:pt x="1374" y="1"/>
                    </a:lnTo>
                    <a:cubicBezTo>
                      <a:pt x="1367" y="1"/>
                      <a:pt x="1361" y="1"/>
                      <a:pt x="1354" y="1"/>
                    </a:cubicBezTo>
                    <a:close/>
                    <a:moveTo>
                      <a:pt x="432" y="1"/>
                    </a:moveTo>
                    <a:cubicBezTo>
                      <a:pt x="0" y="1"/>
                      <a:pt x="0" y="661"/>
                      <a:pt x="432" y="661"/>
                    </a:cubicBezTo>
                    <a:cubicBezTo>
                      <a:pt x="438" y="661"/>
                      <a:pt x="445" y="661"/>
                      <a:pt x="452" y="660"/>
                    </a:cubicBezTo>
                    <a:lnTo>
                      <a:pt x="1334" y="660"/>
                    </a:lnTo>
                    <a:cubicBezTo>
                      <a:pt x="923" y="641"/>
                      <a:pt x="923" y="21"/>
                      <a:pt x="1334" y="1"/>
                    </a:cubicBezTo>
                    <a:lnTo>
                      <a:pt x="452" y="1"/>
                    </a:lnTo>
                    <a:cubicBezTo>
                      <a:pt x="445" y="1"/>
                      <a:pt x="438" y="1"/>
                      <a:pt x="432" y="1"/>
                    </a:cubicBezTo>
                    <a:close/>
                    <a:moveTo>
                      <a:pt x="1334" y="660"/>
                    </a:moveTo>
                    <a:lnTo>
                      <a:pt x="1334" y="660"/>
                    </a:lnTo>
                    <a:cubicBezTo>
                      <a:pt x="1341" y="661"/>
                      <a:pt x="1347" y="661"/>
                      <a:pt x="1354" y="661"/>
                    </a:cubicBezTo>
                    <a:cubicBezTo>
                      <a:pt x="1361" y="661"/>
                      <a:pt x="1367" y="661"/>
                      <a:pt x="1374" y="66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831;p60">
                <a:extLst>
                  <a:ext uri="{FF2B5EF4-FFF2-40B4-BE49-F238E27FC236}">
                    <a16:creationId xmlns:a16="http://schemas.microsoft.com/office/drawing/2014/main" id="{A5ABC2EB-5481-46BC-BA2B-FD890105C6D0}"/>
                  </a:ext>
                </a:extLst>
              </p:cNvPr>
              <p:cNvSpPr/>
              <p:nvPr/>
            </p:nvSpPr>
            <p:spPr>
              <a:xfrm>
                <a:off x="1414990" y="2289671"/>
                <a:ext cx="35547" cy="21451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8165" extrusionOk="0">
                    <a:moveTo>
                      <a:pt x="923" y="1"/>
                    </a:moveTo>
                    <a:cubicBezTo>
                      <a:pt x="416" y="1"/>
                      <a:pt x="0" y="417"/>
                      <a:pt x="0" y="930"/>
                    </a:cubicBezTo>
                    <a:lnTo>
                      <a:pt x="0" y="7242"/>
                    </a:lnTo>
                    <a:cubicBezTo>
                      <a:pt x="0" y="7755"/>
                      <a:pt x="416" y="8165"/>
                      <a:pt x="923" y="8165"/>
                    </a:cubicBezTo>
                    <a:lnTo>
                      <a:pt x="1353" y="8165"/>
                    </a:lnTo>
                    <a:cubicBezTo>
                      <a:pt x="839" y="8165"/>
                      <a:pt x="430" y="7755"/>
                      <a:pt x="430" y="7242"/>
                    </a:cubicBezTo>
                    <a:lnTo>
                      <a:pt x="430" y="930"/>
                    </a:lnTo>
                    <a:cubicBezTo>
                      <a:pt x="430" y="424"/>
                      <a:pt x="833" y="8"/>
                      <a:pt x="134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832;p60">
                <a:extLst>
                  <a:ext uri="{FF2B5EF4-FFF2-40B4-BE49-F238E27FC236}">
                    <a16:creationId xmlns:a16="http://schemas.microsoft.com/office/drawing/2014/main" id="{C47F9DDB-C052-40FD-8268-DD0CFFA02A11}"/>
                  </a:ext>
                </a:extLst>
              </p:cNvPr>
              <p:cNvSpPr/>
              <p:nvPr/>
            </p:nvSpPr>
            <p:spPr>
              <a:xfrm>
                <a:off x="1533794" y="2431096"/>
                <a:ext cx="35021" cy="19883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7568" extrusionOk="0">
                    <a:moveTo>
                      <a:pt x="973" y="0"/>
                    </a:moveTo>
                    <a:cubicBezTo>
                      <a:pt x="431" y="0"/>
                      <a:pt x="1" y="441"/>
                      <a:pt x="1" y="978"/>
                    </a:cubicBezTo>
                    <a:lnTo>
                      <a:pt x="1" y="7568"/>
                    </a:lnTo>
                    <a:lnTo>
                      <a:pt x="347" y="7568"/>
                    </a:lnTo>
                    <a:lnTo>
                      <a:pt x="347" y="978"/>
                    </a:lnTo>
                    <a:cubicBezTo>
                      <a:pt x="347" y="437"/>
                      <a:pt x="784" y="0"/>
                      <a:pt x="1332" y="0"/>
                    </a:cubicBezTo>
                    <a:lnTo>
                      <a:pt x="986" y="0"/>
                    </a:lnTo>
                    <a:cubicBezTo>
                      <a:pt x="981" y="0"/>
                      <a:pt x="977" y="0"/>
                      <a:pt x="973" y="0"/>
                    </a:cubicBezTo>
                    <a:close/>
                  </a:path>
                </a:pathLst>
              </a:custGeom>
              <a:solidFill>
                <a:srgbClr val="BCC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33;p60">
                <a:extLst>
                  <a:ext uri="{FF2B5EF4-FFF2-40B4-BE49-F238E27FC236}">
                    <a16:creationId xmlns:a16="http://schemas.microsoft.com/office/drawing/2014/main" id="{9198E162-3205-4DA2-B1E5-92F87FB1EA70}"/>
                  </a:ext>
                </a:extLst>
              </p:cNvPr>
              <p:cNvSpPr/>
              <p:nvPr/>
            </p:nvSpPr>
            <p:spPr>
              <a:xfrm>
                <a:off x="1514484" y="2616790"/>
                <a:ext cx="52492" cy="2624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999" extrusionOk="0">
                    <a:moveTo>
                      <a:pt x="243" y="0"/>
                    </a:moveTo>
                    <a:cubicBezTo>
                      <a:pt x="111" y="0"/>
                      <a:pt x="0" y="111"/>
                      <a:pt x="0" y="243"/>
                    </a:cubicBezTo>
                    <a:cubicBezTo>
                      <a:pt x="0" y="655"/>
                      <a:pt x="327" y="992"/>
                      <a:pt x="737" y="992"/>
                    </a:cubicBezTo>
                    <a:cubicBezTo>
                      <a:pt x="741" y="992"/>
                      <a:pt x="745" y="992"/>
                      <a:pt x="749" y="992"/>
                    </a:cubicBezTo>
                    <a:lnTo>
                      <a:pt x="1895" y="992"/>
                    </a:lnTo>
                    <a:cubicBezTo>
                      <a:pt x="1527" y="942"/>
                      <a:pt x="1242" y="631"/>
                      <a:pt x="1242" y="250"/>
                    </a:cubicBezTo>
                    <a:cubicBezTo>
                      <a:pt x="1242" y="111"/>
                      <a:pt x="1353" y="0"/>
                      <a:pt x="1492" y="0"/>
                    </a:cubicBezTo>
                    <a:close/>
                    <a:moveTo>
                      <a:pt x="1895" y="992"/>
                    </a:moveTo>
                    <a:cubicBezTo>
                      <a:pt x="1928" y="997"/>
                      <a:pt x="1963" y="999"/>
                      <a:pt x="1998" y="999"/>
                    </a:cubicBezTo>
                    <a:lnTo>
                      <a:pt x="1998" y="992"/>
                    </a:lnTo>
                    <a:close/>
                  </a:path>
                </a:pathLst>
              </a:custGeom>
              <a:solidFill>
                <a:srgbClr val="BCC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834;p60">
                <a:extLst>
                  <a:ext uri="{FF2B5EF4-FFF2-40B4-BE49-F238E27FC236}">
                    <a16:creationId xmlns:a16="http://schemas.microsoft.com/office/drawing/2014/main" id="{BFDB6D39-DF8B-4222-BEE3-7BB418B3F16D}"/>
                  </a:ext>
                </a:extLst>
              </p:cNvPr>
              <p:cNvSpPr/>
              <p:nvPr/>
            </p:nvSpPr>
            <p:spPr>
              <a:xfrm>
                <a:off x="1663003" y="2569762"/>
                <a:ext cx="74194" cy="105721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4024" extrusionOk="0">
                    <a:moveTo>
                      <a:pt x="444" y="1"/>
                    </a:moveTo>
                    <a:cubicBezTo>
                      <a:pt x="195" y="1"/>
                      <a:pt x="0" y="195"/>
                      <a:pt x="0" y="445"/>
                    </a:cubicBezTo>
                    <a:lnTo>
                      <a:pt x="0" y="3580"/>
                    </a:lnTo>
                    <a:cubicBezTo>
                      <a:pt x="0" y="3829"/>
                      <a:pt x="195" y="4024"/>
                      <a:pt x="444" y="4024"/>
                    </a:cubicBezTo>
                    <a:lnTo>
                      <a:pt x="2379" y="4024"/>
                    </a:lnTo>
                    <a:cubicBezTo>
                      <a:pt x="2622" y="4024"/>
                      <a:pt x="2823" y="3829"/>
                      <a:pt x="2823" y="3580"/>
                    </a:cubicBezTo>
                    <a:lnTo>
                      <a:pt x="2823" y="445"/>
                    </a:lnTo>
                    <a:cubicBezTo>
                      <a:pt x="2823" y="195"/>
                      <a:pt x="2622" y="1"/>
                      <a:pt x="23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835;p60">
                <a:extLst>
                  <a:ext uri="{FF2B5EF4-FFF2-40B4-BE49-F238E27FC236}">
                    <a16:creationId xmlns:a16="http://schemas.microsoft.com/office/drawing/2014/main" id="{0DE4F51A-BBB2-4EA3-83EA-8A1F72C7AF10}"/>
                  </a:ext>
                </a:extLst>
              </p:cNvPr>
              <p:cNvSpPr/>
              <p:nvPr/>
            </p:nvSpPr>
            <p:spPr>
              <a:xfrm>
                <a:off x="1662635" y="2569946"/>
                <a:ext cx="16604" cy="105721"/>
              </a:xfrm>
              <a:custGeom>
                <a:avLst/>
                <a:gdLst/>
                <a:ahLst/>
                <a:cxnLst/>
                <a:rect l="l" t="t" r="r" b="b"/>
                <a:pathLst>
                  <a:path w="632" h="4024" extrusionOk="0">
                    <a:moveTo>
                      <a:pt x="444" y="1"/>
                    </a:moveTo>
                    <a:cubicBezTo>
                      <a:pt x="202" y="1"/>
                      <a:pt x="0" y="195"/>
                      <a:pt x="0" y="444"/>
                    </a:cubicBezTo>
                    <a:lnTo>
                      <a:pt x="0" y="3580"/>
                    </a:lnTo>
                    <a:cubicBezTo>
                      <a:pt x="0" y="3822"/>
                      <a:pt x="202" y="4024"/>
                      <a:pt x="444" y="4024"/>
                    </a:cubicBezTo>
                    <a:lnTo>
                      <a:pt x="632" y="4024"/>
                    </a:lnTo>
                    <a:cubicBezTo>
                      <a:pt x="389" y="4024"/>
                      <a:pt x="188" y="3822"/>
                      <a:pt x="188" y="3580"/>
                    </a:cubicBezTo>
                    <a:lnTo>
                      <a:pt x="188" y="444"/>
                    </a:lnTo>
                    <a:cubicBezTo>
                      <a:pt x="188" y="195"/>
                      <a:pt x="389" y="1"/>
                      <a:pt x="6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836;p60">
                <a:extLst>
                  <a:ext uri="{FF2B5EF4-FFF2-40B4-BE49-F238E27FC236}">
                    <a16:creationId xmlns:a16="http://schemas.microsoft.com/office/drawing/2014/main" id="{B422FD57-7C94-4274-918C-80E7FE41E9B3}"/>
                  </a:ext>
                </a:extLst>
              </p:cNvPr>
              <p:cNvSpPr/>
              <p:nvPr/>
            </p:nvSpPr>
            <p:spPr>
              <a:xfrm>
                <a:off x="1662819" y="2582163"/>
                <a:ext cx="74377" cy="80919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080" extrusionOk="0">
                    <a:moveTo>
                      <a:pt x="396" y="0"/>
                    </a:moveTo>
                    <a:cubicBezTo>
                      <a:pt x="181" y="0"/>
                      <a:pt x="0" y="174"/>
                      <a:pt x="0" y="389"/>
                    </a:cubicBezTo>
                    <a:lnTo>
                      <a:pt x="0" y="2691"/>
                    </a:lnTo>
                    <a:cubicBezTo>
                      <a:pt x="0" y="2907"/>
                      <a:pt x="181" y="3080"/>
                      <a:pt x="396" y="3080"/>
                    </a:cubicBezTo>
                    <a:lnTo>
                      <a:pt x="2442" y="3080"/>
                    </a:lnTo>
                    <a:cubicBezTo>
                      <a:pt x="2657" y="3080"/>
                      <a:pt x="2830" y="2907"/>
                      <a:pt x="2830" y="2691"/>
                    </a:cubicBezTo>
                    <a:lnTo>
                      <a:pt x="2830" y="389"/>
                    </a:lnTo>
                    <a:cubicBezTo>
                      <a:pt x="2830" y="174"/>
                      <a:pt x="2657" y="0"/>
                      <a:pt x="2442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837;p60">
                <a:extLst>
                  <a:ext uri="{FF2B5EF4-FFF2-40B4-BE49-F238E27FC236}">
                    <a16:creationId xmlns:a16="http://schemas.microsoft.com/office/drawing/2014/main" id="{E7C5F9C7-B645-4E5C-9A3C-B67A2115335C}"/>
                  </a:ext>
                </a:extLst>
              </p:cNvPr>
              <p:cNvSpPr/>
              <p:nvPr/>
            </p:nvSpPr>
            <p:spPr>
              <a:xfrm>
                <a:off x="1662635" y="2583975"/>
                <a:ext cx="4939" cy="77478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49" extrusionOk="0">
                    <a:moveTo>
                      <a:pt x="188" y="1"/>
                    </a:moveTo>
                    <a:cubicBezTo>
                      <a:pt x="77" y="49"/>
                      <a:pt x="7" y="153"/>
                      <a:pt x="0" y="271"/>
                    </a:cubicBezTo>
                    <a:lnTo>
                      <a:pt x="0" y="2671"/>
                    </a:lnTo>
                    <a:cubicBezTo>
                      <a:pt x="7" y="2789"/>
                      <a:pt x="77" y="2893"/>
                      <a:pt x="188" y="2948"/>
                    </a:cubicBezTo>
                    <a:lnTo>
                      <a:pt x="18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F7867F-9584-4C95-AF54-46B0DF079AC0}"/>
              </a:ext>
            </a:extLst>
          </p:cNvPr>
          <p:cNvSpPr/>
          <p:nvPr/>
        </p:nvSpPr>
        <p:spPr>
          <a:xfrm>
            <a:off x="1600201" y="5191451"/>
            <a:ext cx="7260584" cy="303049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D6E5BD2-28ED-4FB6-B56E-308F425C7404}"/>
              </a:ext>
            </a:extLst>
          </p:cNvPr>
          <p:cNvGrpSpPr/>
          <p:nvPr/>
        </p:nvGrpSpPr>
        <p:grpSpPr>
          <a:xfrm>
            <a:off x="8121129" y="5176306"/>
            <a:ext cx="752527" cy="718645"/>
            <a:chOff x="3752298" y="2852258"/>
            <a:chExt cx="792000" cy="792000"/>
          </a:xfrm>
        </p:grpSpPr>
        <p:sp>
          <p:nvSpPr>
            <p:cNvPr id="65" name="Google Shape;1364;p55">
              <a:extLst>
                <a:ext uri="{FF2B5EF4-FFF2-40B4-BE49-F238E27FC236}">
                  <a16:creationId xmlns:a16="http://schemas.microsoft.com/office/drawing/2014/main" id="{15F22923-8CF3-4BCD-BA2D-A2BF71D66B27}"/>
                </a:ext>
              </a:extLst>
            </p:cNvPr>
            <p:cNvSpPr/>
            <p:nvPr/>
          </p:nvSpPr>
          <p:spPr>
            <a:xfrm>
              <a:off x="3752298" y="2852258"/>
              <a:ext cx="792000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15326;p66">
              <a:extLst>
                <a:ext uri="{FF2B5EF4-FFF2-40B4-BE49-F238E27FC236}">
                  <a16:creationId xmlns:a16="http://schemas.microsoft.com/office/drawing/2014/main" id="{69E09CD2-D7B0-40D2-8A30-094F1B20CEFB}"/>
                </a:ext>
              </a:extLst>
            </p:cNvPr>
            <p:cNvGrpSpPr/>
            <p:nvPr/>
          </p:nvGrpSpPr>
          <p:grpSpPr>
            <a:xfrm>
              <a:off x="3966078" y="3078713"/>
              <a:ext cx="364441" cy="339091"/>
              <a:chOff x="6093907" y="2461832"/>
              <a:chExt cx="364441" cy="339091"/>
            </a:xfrm>
          </p:grpSpPr>
          <p:sp>
            <p:nvSpPr>
              <p:cNvPr id="67" name="Google Shape;15327;p66">
                <a:extLst>
                  <a:ext uri="{FF2B5EF4-FFF2-40B4-BE49-F238E27FC236}">
                    <a16:creationId xmlns:a16="http://schemas.microsoft.com/office/drawing/2014/main" id="{EE5E4819-1C0F-4345-B9A8-A944D559F8DF}"/>
                  </a:ext>
                </a:extLst>
              </p:cNvPr>
              <p:cNvSpPr/>
              <p:nvPr/>
            </p:nvSpPr>
            <p:spPr>
              <a:xfrm>
                <a:off x="6094668" y="2515573"/>
                <a:ext cx="283070" cy="233890"/>
              </a:xfrm>
              <a:custGeom>
                <a:avLst/>
                <a:gdLst/>
                <a:ahLst/>
                <a:cxnLst/>
                <a:rect l="l" t="t" r="r" b="b"/>
                <a:pathLst>
                  <a:path w="10798" h="8922" extrusionOk="0">
                    <a:moveTo>
                      <a:pt x="0" y="1"/>
                    </a:moveTo>
                    <a:lnTo>
                      <a:pt x="0" y="6857"/>
                    </a:lnTo>
                    <a:cubicBezTo>
                      <a:pt x="0" y="7998"/>
                      <a:pt x="2411" y="8922"/>
                      <a:pt x="5399" y="8922"/>
                    </a:cubicBezTo>
                    <a:lnTo>
                      <a:pt x="5875" y="8922"/>
                    </a:lnTo>
                    <a:cubicBezTo>
                      <a:pt x="8633" y="8821"/>
                      <a:pt x="10798" y="7940"/>
                      <a:pt x="10798" y="6872"/>
                    </a:cubicBezTo>
                    <a:lnTo>
                      <a:pt x="10798" y="1"/>
                    </a:lnTo>
                    <a:close/>
                  </a:path>
                </a:pathLst>
              </a:custGeom>
              <a:solidFill>
                <a:srgbClr val="D0DA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328;p66">
                <a:extLst>
                  <a:ext uri="{FF2B5EF4-FFF2-40B4-BE49-F238E27FC236}">
                    <a16:creationId xmlns:a16="http://schemas.microsoft.com/office/drawing/2014/main" id="{B31CB853-4BED-4E17-BF28-66EA06EAD698}"/>
                  </a:ext>
                </a:extLst>
              </p:cNvPr>
              <p:cNvSpPr/>
              <p:nvPr/>
            </p:nvSpPr>
            <p:spPr>
              <a:xfrm>
                <a:off x="6234682" y="2576497"/>
                <a:ext cx="143055" cy="172967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6598" extrusionOk="0">
                    <a:moveTo>
                      <a:pt x="3580" y="1"/>
                    </a:moveTo>
                    <a:cubicBezTo>
                      <a:pt x="3248" y="1"/>
                      <a:pt x="2974" y="275"/>
                      <a:pt x="2974" y="621"/>
                    </a:cubicBezTo>
                    <a:lnTo>
                      <a:pt x="2974" y="1127"/>
                    </a:lnTo>
                    <a:cubicBezTo>
                      <a:pt x="2757" y="1228"/>
                      <a:pt x="2555" y="1358"/>
                      <a:pt x="2353" y="1487"/>
                    </a:cubicBezTo>
                    <a:lnTo>
                      <a:pt x="1906" y="1228"/>
                    </a:lnTo>
                    <a:cubicBezTo>
                      <a:pt x="1809" y="1177"/>
                      <a:pt x="1706" y="1153"/>
                      <a:pt x="1605" y="1153"/>
                    </a:cubicBezTo>
                    <a:cubicBezTo>
                      <a:pt x="1391" y="1153"/>
                      <a:pt x="1186" y="1262"/>
                      <a:pt x="1069" y="1459"/>
                    </a:cubicBezTo>
                    <a:lnTo>
                      <a:pt x="159" y="3032"/>
                    </a:lnTo>
                    <a:cubicBezTo>
                      <a:pt x="0" y="3321"/>
                      <a:pt x="101" y="3696"/>
                      <a:pt x="390" y="3869"/>
                    </a:cubicBezTo>
                    <a:lnTo>
                      <a:pt x="852" y="4129"/>
                    </a:lnTo>
                    <a:cubicBezTo>
                      <a:pt x="823" y="4245"/>
                      <a:pt x="823" y="4375"/>
                      <a:pt x="823" y="4490"/>
                    </a:cubicBezTo>
                    <a:cubicBezTo>
                      <a:pt x="823" y="4606"/>
                      <a:pt x="838" y="4735"/>
                      <a:pt x="852" y="4851"/>
                    </a:cubicBezTo>
                    <a:lnTo>
                      <a:pt x="390" y="5111"/>
                    </a:lnTo>
                    <a:cubicBezTo>
                      <a:pt x="101" y="5284"/>
                      <a:pt x="0" y="5659"/>
                      <a:pt x="159" y="5948"/>
                    </a:cubicBezTo>
                    <a:lnTo>
                      <a:pt x="534" y="6598"/>
                    </a:lnTo>
                    <a:cubicBezTo>
                      <a:pt x="3292" y="6497"/>
                      <a:pt x="5457" y="5616"/>
                      <a:pt x="5457" y="4548"/>
                    </a:cubicBezTo>
                    <a:lnTo>
                      <a:pt x="5457" y="15"/>
                    </a:lnTo>
                    <a:lnTo>
                      <a:pt x="5442" y="1"/>
                    </a:lnTo>
                    <a:close/>
                  </a:path>
                </a:pathLst>
              </a:custGeom>
              <a:solidFill>
                <a:srgbClr val="5C7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329;p66">
                <a:extLst>
                  <a:ext uri="{FF2B5EF4-FFF2-40B4-BE49-F238E27FC236}">
                    <a16:creationId xmlns:a16="http://schemas.microsoft.com/office/drawing/2014/main" id="{82BDCF84-7E22-449E-8C72-0AC7D2D4F9E9}"/>
                  </a:ext>
                </a:extLst>
              </p:cNvPr>
              <p:cNvSpPr/>
              <p:nvPr/>
            </p:nvSpPr>
            <p:spPr>
              <a:xfrm>
                <a:off x="6094274" y="2515573"/>
                <a:ext cx="283463" cy="65118"/>
              </a:xfrm>
              <a:custGeom>
                <a:avLst/>
                <a:gdLst/>
                <a:ahLst/>
                <a:cxnLst/>
                <a:rect l="l" t="t" r="r" b="b"/>
                <a:pathLst>
                  <a:path w="10813" h="2484" extrusionOk="0">
                    <a:moveTo>
                      <a:pt x="1" y="1"/>
                    </a:moveTo>
                    <a:lnTo>
                      <a:pt x="1" y="982"/>
                    </a:lnTo>
                    <a:cubicBezTo>
                      <a:pt x="419" y="1372"/>
                      <a:pt x="896" y="1675"/>
                      <a:pt x="1444" y="1863"/>
                    </a:cubicBezTo>
                    <a:cubicBezTo>
                      <a:pt x="2513" y="2267"/>
                      <a:pt x="3913" y="2483"/>
                      <a:pt x="5414" y="2483"/>
                    </a:cubicBezTo>
                    <a:cubicBezTo>
                      <a:pt x="6901" y="2483"/>
                      <a:pt x="8316" y="2267"/>
                      <a:pt x="9384" y="1863"/>
                    </a:cubicBezTo>
                    <a:cubicBezTo>
                      <a:pt x="9918" y="1675"/>
                      <a:pt x="10409" y="1372"/>
                      <a:pt x="10813" y="982"/>
                    </a:cubicBezTo>
                    <a:lnTo>
                      <a:pt x="10813" y="1"/>
                    </a:lnTo>
                    <a:close/>
                  </a:path>
                </a:pathLst>
              </a:custGeom>
              <a:solidFill>
                <a:srgbClr val="5C7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5330;p66">
                <a:extLst>
                  <a:ext uri="{FF2B5EF4-FFF2-40B4-BE49-F238E27FC236}">
                    <a16:creationId xmlns:a16="http://schemas.microsoft.com/office/drawing/2014/main" id="{ECF30439-8C90-4F31-AA52-D6BD1D980CD6}"/>
                  </a:ext>
                </a:extLst>
              </p:cNvPr>
              <p:cNvSpPr/>
              <p:nvPr/>
            </p:nvSpPr>
            <p:spPr>
              <a:xfrm>
                <a:off x="6094668" y="2612070"/>
                <a:ext cx="283070" cy="137393"/>
              </a:xfrm>
              <a:custGeom>
                <a:avLst/>
                <a:gdLst/>
                <a:ahLst/>
                <a:cxnLst/>
                <a:rect l="l" t="t" r="r" b="b"/>
                <a:pathLst>
                  <a:path w="10798" h="5241" extrusionOk="0">
                    <a:moveTo>
                      <a:pt x="0" y="1"/>
                    </a:moveTo>
                    <a:lnTo>
                      <a:pt x="0" y="3176"/>
                    </a:lnTo>
                    <a:cubicBezTo>
                      <a:pt x="0" y="4317"/>
                      <a:pt x="2411" y="5241"/>
                      <a:pt x="5399" y="5241"/>
                    </a:cubicBezTo>
                    <a:lnTo>
                      <a:pt x="5875" y="5241"/>
                    </a:lnTo>
                    <a:cubicBezTo>
                      <a:pt x="8633" y="5140"/>
                      <a:pt x="10798" y="4259"/>
                      <a:pt x="10798" y="3191"/>
                    </a:cubicBezTo>
                    <a:lnTo>
                      <a:pt x="10798" y="1"/>
                    </a:lnTo>
                    <a:cubicBezTo>
                      <a:pt x="10798" y="1127"/>
                      <a:pt x="8402" y="2050"/>
                      <a:pt x="5428" y="2050"/>
                    </a:cubicBezTo>
                    <a:lnTo>
                      <a:pt x="5399" y="2050"/>
                    </a:lnTo>
                    <a:cubicBezTo>
                      <a:pt x="2411" y="2050"/>
                      <a:pt x="0" y="1141"/>
                      <a:pt x="0" y="1"/>
                    </a:cubicBezTo>
                    <a:close/>
                  </a:path>
                </a:pathLst>
              </a:custGeom>
              <a:solidFill>
                <a:srgbClr val="F6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5331;p66">
                <a:extLst>
                  <a:ext uri="{FF2B5EF4-FFF2-40B4-BE49-F238E27FC236}">
                    <a16:creationId xmlns:a16="http://schemas.microsoft.com/office/drawing/2014/main" id="{10A560D6-89E2-4615-A00A-ACBAA49C5B60}"/>
                  </a:ext>
                </a:extLst>
              </p:cNvPr>
              <p:cNvSpPr/>
              <p:nvPr/>
            </p:nvSpPr>
            <p:spPr>
              <a:xfrm>
                <a:off x="6234682" y="2612070"/>
                <a:ext cx="143055" cy="137393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5241" extrusionOk="0">
                    <a:moveTo>
                      <a:pt x="5457" y="1"/>
                    </a:moveTo>
                    <a:cubicBezTo>
                      <a:pt x="5457" y="1127"/>
                      <a:pt x="3061" y="2050"/>
                      <a:pt x="87" y="2050"/>
                    </a:cubicBezTo>
                    <a:cubicBezTo>
                      <a:pt x="116" y="2238"/>
                      <a:pt x="217" y="2411"/>
                      <a:pt x="390" y="2512"/>
                    </a:cubicBezTo>
                    <a:lnTo>
                      <a:pt x="852" y="2772"/>
                    </a:lnTo>
                    <a:cubicBezTo>
                      <a:pt x="823" y="2888"/>
                      <a:pt x="823" y="3003"/>
                      <a:pt x="823" y="3133"/>
                    </a:cubicBezTo>
                    <a:cubicBezTo>
                      <a:pt x="823" y="3249"/>
                      <a:pt x="838" y="3378"/>
                      <a:pt x="852" y="3494"/>
                    </a:cubicBezTo>
                    <a:lnTo>
                      <a:pt x="390" y="3754"/>
                    </a:lnTo>
                    <a:cubicBezTo>
                      <a:pt x="101" y="3927"/>
                      <a:pt x="0" y="4302"/>
                      <a:pt x="159" y="4591"/>
                    </a:cubicBezTo>
                    <a:lnTo>
                      <a:pt x="534" y="5241"/>
                    </a:lnTo>
                    <a:cubicBezTo>
                      <a:pt x="3292" y="5140"/>
                      <a:pt x="5457" y="4259"/>
                      <a:pt x="5457" y="3191"/>
                    </a:cubicBezTo>
                    <a:lnTo>
                      <a:pt x="5457" y="1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5332;p66">
                <a:extLst>
                  <a:ext uri="{FF2B5EF4-FFF2-40B4-BE49-F238E27FC236}">
                    <a16:creationId xmlns:a16="http://schemas.microsoft.com/office/drawing/2014/main" id="{7B89EE77-B491-4C7D-9F0C-DCE0A30F2DE4}"/>
                  </a:ext>
                </a:extLst>
              </p:cNvPr>
              <p:cNvSpPr/>
              <p:nvPr/>
            </p:nvSpPr>
            <p:spPr>
              <a:xfrm>
                <a:off x="6093907" y="2612070"/>
                <a:ext cx="283830" cy="66245"/>
              </a:xfrm>
              <a:custGeom>
                <a:avLst/>
                <a:gdLst/>
                <a:ahLst/>
                <a:cxnLst/>
                <a:rect l="l" t="t" r="r" b="b"/>
                <a:pathLst>
                  <a:path w="10827" h="2527" extrusionOk="0">
                    <a:moveTo>
                      <a:pt x="0" y="1"/>
                    </a:moveTo>
                    <a:lnTo>
                      <a:pt x="0" y="1011"/>
                    </a:lnTo>
                    <a:cubicBezTo>
                      <a:pt x="405" y="1415"/>
                      <a:pt x="895" y="1718"/>
                      <a:pt x="1444" y="1892"/>
                    </a:cubicBezTo>
                    <a:cubicBezTo>
                      <a:pt x="2512" y="2296"/>
                      <a:pt x="3912" y="2527"/>
                      <a:pt x="5414" y="2527"/>
                    </a:cubicBezTo>
                    <a:cubicBezTo>
                      <a:pt x="6900" y="2527"/>
                      <a:pt x="8315" y="2296"/>
                      <a:pt x="9383" y="1892"/>
                    </a:cubicBezTo>
                    <a:cubicBezTo>
                      <a:pt x="9917" y="1718"/>
                      <a:pt x="10408" y="1415"/>
                      <a:pt x="10827" y="1011"/>
                    </a:cubicBezTo>
                    <a:lnTo>
                      <a:pt x="10827" y="1"/>
                    </a:lnTo>
                    <a:cubicBezTo>
                      <a:pt x="10827" y="1141"/>
                      <a:pt x="8373" y="2050"/>
                      <a:pt x="5399" y="2050"/>
                    </a:cubicBezTo>
                    <a:cubicBezTo>
                      <a:pt x="2411" y="2050"/>
                      <a:pt x="0" y="1141"/>
                      <a:pt x="0" y="1"/>
                    </a:cubicBez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5333;p66">
                <a:extLst>
                  <a:ext uri="{FF2B5EF4-FFF2-40B4-BE49-F238E27FC236}">
                    <a16:creationId xmlns:a16="http://schemas.microsoft.com/office/drawing/2014/main" id="{56B4F10C-05D9-4BAA-B424-5F26AD44A039}"/>
                  </a:ext>
                </a:extLst>
              </p:cNvPr>
              <p:cNvSpPr/>
              <p:nvPr/>
            </p:nvSpPr>
            <p:spPr>
              <a:xfrm>
                <a:off x="6094668" y="2461832"/>
                <a:ext cx="28307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0798" h="4115" extrusionOk="0">
                    <a:moveTo>
                      <a:pt x="5399" y="1"/>
                    </a:moveTo>
                    <a:cubicBezTo>
                      <a:pt x="2411" y="1"/>
                      <a:pt x="0" y="925"/>
                      <a:pt x="0" y="2051"/>
                    </a:cubicBezTo>
                    <a:cubicBezTo>
                      <a:pt x="0" y="3191"/>
                      <a:pt x="2411" y="4115"/>
                      <a:pt x="5399" y="4115"/>
                    </a:cubicBezTo>
                    <a:cubicBezTo>
                      <a:pt x="8373" y="4115"/>
                      <a:pt x="10798" y="3191"/>
                      <a:pt x="10798" y="2051"/>
                    </a:cubicBezTo>
                    <a:cubicBezTo>
                      <a:pt x="10798" y="925"/>
                      <a:pt x="8373" y="1"/>
                      <a:pt x="5399" y="1"/>
                    </a:cubicBezTo>
                    <a:close/>
                  </a:path>
                </a:pathLst>
              </a:custGeom>
              <a:solidFill>
                <a:srgbClr val="8094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5334;p66">
                <a:extLst>
                  <a:ext uri="{FF2B5EF4-FFF2-40B4-BE49-F238E27FC236}">
                    <a16:creationId xmlns:a16="http://schemas.microsoft.com/office/drawing/2014/main" id="{882CCB3F-03AE-494A-A943-C98BC7E87447}"/>
                  </a:ext>
                </a:extLst>
              </p:cNvPr>
              <p:cNvSpPr/>
              <p:nvPr/>
            </p:nvSpPr>
            <p:spPr>
              <a:xfrm>
                <a:off x="6247160" y="2587848"/>
                <a:ext cx="211188" cy="213076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8128" extrusionOk="0">
                    <a:moveTo>
                      <a:pt x="3119" y="1"/>
                    </a:moveTo>
                    <a:cubicBezTo>
                      <a:pt x="3018" y="1"/>
                      <a:pt x="2946" y="87"/>
                      <a:pt x="2946" y="188"/>
                    </a:cubicBezTo>
                    <a:lnTo>
                      <a:pt x="2946" y="997"/>
                    </a:lnTo>
                    <a:cubicBezTo>
                      <a:pt x="2570" y="1127"/>
                      <a:pt x="2224" y="1314"/>
                      <a:pt x="1935" y="1574"/>
                    </a:cubicBezTo>
                    <a:lnTo>
                      <a:pt x="1228" y="1170"/>
                    </a:lnTo>
                    <a:cubicBezTo>
                      <a:pt x="1198" y="1150"/>
                      <a:pt x="1165" y="1141"/>
                      <a:pt x="1132" y="1141"/>
                    </a:cubicBezTo>
                    <a:cubicBezTo>
                      <a:pt x="1069" y="1141"/>
                      <a:pt x="1006" y="1176"/>
                      <a:pt x="968" y="1242"/>
                    </a:cubicBezTo>
                    <a:lnTo>
                      <a:pt x="73" y="2816"/>
                    </a:lnTo>
                    <a:cubicBezTo>
                      <a:pt x="15" y="2902"/>
                      <a:pt x="44" y="3018"/>
                      <a:pt x="145" y="3061"/>
                    </a:cubicBezTo>
                    <a:lnTo>
                      <a:pt x="838" y="3465"/>
                    </a:lnTo>
                    <a:cubicBezTo>
                      <a:pt x="766" y="3855"/>
                      <a:pt x="766" y="4259"/>
                      <a:pt x="838" y="4634"/>
                    </a:cubicBezTo>
                    <a:lnTo>
                      <a:pt x="131" y="5053"/>
                    </a:lnTo>
                    <a:cubicBezTo>
                      <a:pt x="30" y="5096"/>
                      <a:pt x="1" y="5212"/>
                      <a:pt x="58" y="5313"/>
                    </a:cubicBezTo>
                    <a:lnTo>
                      <a:pt x="953" y="6886"/>
                    </a:lnTo>
                    <a:cubicBezTo>
                      <a:pt x="993" y="6946"/>
                      <a:pt x="1061" y="6978"/>
                      <a:pt x="1127" y="6978"/>
                    </a:cubicBezTo>
                    <a:cubicBezTo>
                      <a:pt x="1157" y="6978"/>
                      <a:pt x="1186" y="6972"/>
                      <a:pt x="1213" y="6959"/>
                    </a:cubicBezTo>
                    <a:lnTo>
                      <a:pt x="1921" y="6540"/>
                    </a:lnTo>
                    <a:cubicBezTo>
                      <a:pt x="2209" y="6800"/>
                      <a:pt x="2556" y="7002"/>
                      <a:pt x="2931" y="7132"/>
                    </a:cubicBezTo>
                    <a:lnTo>
                      <a:pt x="2931" y="7940"/>
                    </a:lnTo>
                    <a:cubicBezTo>
                      <a:pt x="2931" y="8041"/>
                      <a:pt x="3003" y="8128"/>
                      <a:pt x="3104" y="8128"/>
                    </a:cubicBezTo>
                    <a:lnTo>
                      <a:pt x="4923" y="8128"/>
                    </a:lnTo>
                    <a:cubicBezTo>
                      <a:pt x="5024" y="8128"/>
                      <a:pt x="5111" y="8041"/>
                      <a:pt x="5111" y="7940"/>
                    </a:cubicBezTo>
                    <a:lnTo>
                      <a:pt x="5111" y="7132"/>
                    </a:lnTo>
                    <a:cubicBezTo>
                      <a:pt x="5472" y="7002"/>
                      <a:pt x="5818" y="6800"/>
                      <a:pt x="6107" y="6540"/>
                    </a:cubicBezTo>
                    <a:lnTo>
                      <a:pt x="6814" y="6959"/>
                    </a:lnTo>
                    <a:cubicBezTo>
                      <a:pt x="6841" y="6972"/>
                      <a:pt x="6871" y="6978"/>
                      <a:pt x="6900" y="6978"/>
                    </a:cubicBezTo>
                    <a:cubicBezTo>
                      <a:pt x="6967" y="6978"/>
                      <a:pt x="7034" y="6946"/>
                      <a:pt x="7074" y="6886"/>
                    </a:cubicBezTo>
                    <a:lnTo>
                      <a:pt x="7969" y="5313"/>
                    </a:lnTo>
                    <a:cubicBezTo>
                      <a:pt x="8027" y="5226"/>
                      <a:pt x="7998" y="5111"/>
                      <a:pt x="7911" y="5053"/>
                    </a:cubicBezTo>
                    <a:lnTo>
                      <a:pt x="7204" y="4649"/>
                    </a:lnTo>
                    <a:cubicBezTo>
                      <a:pt x="7247" y="4461"/>
                      <a:pt x="7276" y="4259"/>
                      <a:pt x="7276" y="4057"/>
                    </a:cubicBezTo>
                    <a:cubicBezTo>
                      <a:pt x="7276" y="3869"/>
                      <a:pt x="7262" y="3667"/>
                      <a:pt x="7233" y="3480"/>
                    </a:cubicBezTo>
                    <a:lnTo>
                      <a:pt x="7926" y="3075"/>
                    </a:lnTo>
                    <a:cubicBezTo>
                      <a:pt x="8027" y="3018"/>
                      <a:pt x="8056" y="2902"/>
                      <a:pt x="7998" y="2816"/>
                    </a:cubicBezTo>
                    <a:lnTo>
                      <a:pt x="7103" y="1242"/>
                    </a:lnTo>
                    <a:cubicBezTo>
                      <a:pt x="7065" y="1176"/>
                      <a:pt x="7002" y="1141"/>
                      <a:pt x="6939" y="1141"/>
                    </a:cubicBezTo>
                    <a:cubicBezTo>
                      <a:pt x="6906" y="1141"/>
                      <a:pt x="6873" y="1150"/>
                      <a:pt x="6843" y="1170"/>
                    </a:cubicBezTo>
                    <a:lnTo>
                      <a:pt x="6136" y="1574"/>
                    </a:lnTo>
                    <a:cubicBezTo>
                      <a:pt x="5847" y="1329"/>
                      <a:pt x="5501" y="1127"/>
                      <a:pt x="5125" y="997"/>
                    </a:cubicBezTo>
                    <a:lnTo>
                      <a:pt x="5125" y="188"/>
                    </a:lnTo>
                    <a:cubicBezTo>
                      <a:pt x="5125" y="87"/>
                      <a:pt x="5053" y="1"/>
                      <a:pt x="4952" y="1"/>
                    </a:cubicBezTo>
                    <a:close/>
                  </a:path>
                </a:pathLst>
              </a:custGeom>
              <a:solidFill>
                <a:srgbClr val="B4C3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5335;p66">
                <a:extLst>
                  <a:ext uri="{FF2B5EF4-FFF2-40B4-BE49-F238E27FC236}">
                    <a16:creationId xmlns:a16="http://schemas.microsoft.com/office/drawing/2014/main" id="{EC6DA875-5770-4630-8AA2-8F34091448DF}"/>
                  </a:ext>
                </a:extLst>
              </p:cNvPr>
              <p:cNvSpPr/>
              <p:nvPr/>
            </p:nvSpPr>
            <p:spPr>
              <a:xfrm>
                <a:off x="6300141" y="2654670"/>
                <a:ext cx="91988" cy="78907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3010" extrusionOk="0">
                    <a:moveTo>
                      <a:pt x="1993" y="1"/>
                    </a:moveTo>
                    <a:cubicBezTo>
                      <a:pt x="1623" y="1"/>
                      <a:pt x="1247" y="137"/>
                      <a:pt x="939" y="440"/>
                    </a:cubicBezTo>
                    <a:cubicBezTo>
                      <a:pt x="1" y="1393"/>
                      <a:pt x="665" y="3009"/>
                      <a:pt x="2007" y="3009"/>
                    </a:cubicBezTo>
                    <a:cubicBezTo>
                      <a:pt x="2844" y="3009"/>
                      <a:pt x="3508" y="2345"/>
                      <a:pt x="3508" y="1508"/>
                    </a:cubicBezTo>
                    <a:cubicBezTo>
                      <a:pt x="3508" y="599"/>
                      <a:pt x="2767" y="1"/>
                      <a:pt x="1993" y="1"/>
                    </a:cubicBezTo>
                    <a:close/>
                  </a:path>
                </a:pathLst>
              </a:custGeom>
              <a:solidFill>
                <a:srgbClr val="98A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5336;p66">
                <a:extLst>
                  <a:ext uri="{FF2B5EF4-FFF2-40B4-BE49-F238E27FC236}">
                    <a16:creationId xmlns:a16="http://schemas.microsoft.com/office/drawing/2014/main" id="{CB6FF74E-1C17-4530-BB31-57F5AA5209C9}"/>
                  </a:ext>
                </a:extLst>
              </p:cNvPr>
              <p:cNvSpPr/>
              <p:nvPr/>
            </p:nvSpPr>
            <p:spPr>
              <a:xfrm>
                <a:off x="6324730" y="2666571"/>
                <a:ext cx="55654" cy="55654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123" extrusionOk="0">
                    <a:moveTo>
                      <a:pt x="1069" y="0"/>
                    </a:moveTo>
                    <a:cubicBezTo>
                      <a:pt x="477" y="0"/>
                      <a:pt x="1" y="477"/>
                      <a:pt x="1" y="1054"/>
                    </a:cubicBezTo>
                    <a:cubicBezTo>
                      <a:pt x="1" y="1646"/>
                      <a:pt x="477" y="2122"/>
                      <a:pt x="1069" y="2122"/>
                    </a:cubicBezTo>
                    <a:cubicBezTo>
                      <a:pt x="1661" y="2122"/>
                      <a:pt x="2123" y="1646"/>
                      <a:pt x="2123" y="1054"/>
                    </a:cubicBezTo>
                    <a:cubicBezTo>
                      <a:pt x="2123" y="477"/>
                      <a:pt x="1661" y="0"/>
                      <a:pt x="1069" y="0"/>
                    </a:cubicBezTo>
                    <a:close/>
                  </a:path>
                </a:pathLst>
              </a:custGeom>
              <a:solidFill>
                <a:srgbClr val="7A8F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E54D178-31DA-4D82-9BA5-57136CEB6ADF}"/>
              </a:ext>
            </a:extLst>
          </p:cNvPr>
          <p:cNvSpPr/>
          <p:nvPr/>
        </p:nvSpPr>
        <p:spPr>
          <a:xfrm>
            <a:off x="9178839" y="5183927"/>
            <a:ext cx="7260584" cy="303801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7388F2E-8B13-4018-8132-339DBA774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53" b="98198" l="9797" r="939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3319" y="5504693"/>
            <a:ext cx="1906924" cy="1430194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7CCE2796-6D30-4914-A4C5-37DB9F179F17}"/>
              </a:ext>
            </a:extLst>
          </p:cNvPr>
          <p:cNvGrpSpPr/>
          <p:nvPr/>
        </p:nvGrpSpPr>
        <p:grpSpPr>
          <a:xfrm>
            <a:off x="9171315" y="5176307"/>
            <a:ext cx="752527" cy="718645"/>
            <a:chOff x="4672876" y="2844638"/>
            <a:chExt cx="792000" cy="792000"/>
          </a:xfrm>
        </p:grpSpPr>
        <p:sp>
          <p:nvSpPr>
            <p:cNvPr id="80" name="Google Shape;1365;p55">
              <a:extLst>
                <a:ext uri="{FF2B5EF4-FFF2-40B4-BE49-F238E27FC236}">
                  <a16:creationId xmlns:a16="http://schemas.microsoft.com/office/drawing/2014/main" id="{27A5D9BD-331B-4750-9FC0-1E84A7542ACD}"/>
                </a:ext>
              </a:extLst>
            </p:cNvPr>
            <p:cNvSpPr/>
            <p:nvPr/>
          </p:nvSpPr>
          <p:spPr>
            <a:xfrm>
              <a:off x="4672876" y="2844638"/>
              <a:ext cx="792000" cy="792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12861;p90">
              <a:extLst>
                <a:ext uri="{FF2B5EF4-FFF2-40B4-BE49-F238E27FC236}">
                  <a16:creationId xmlns:a16="http://schemas.microsoft.com/office/drawing/2014/main" id="{FB6AFC8C-F988-410C-837D-D59256C0447A}"/>
                </a:ext>
              </a:extLst>
            </p:cNvPr>
            <p:cNvGrpSpPr/>
            <p:nvPr/>
          </p:nvGrpSpPr>
          <p:grpSpPr>
            <a:xfrm>
              <a:off x="4890137" y="3062390"/>
              <a:ext cx="357478" cy="356496"/>
              <a:chOff x="-31455100" y="3909356"/>
              <a:chExt cx="294608" cy="29380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82" name="Google Shape;12862;p90">
                <a:extLst>
                  <a:ext uri="{FF2B5EF4-FFF2-40B4-BE49-F238E27FC236}">
                    <a16:creationId xmlns:a16="http://schemas.microsoft.com/office/drawing/2014/main" id="{18E1D4CF-D684-4395-A432-E29CEF317DD3}"/>
                  </a:ext>
                </a:extLst>
              </p:cNvPr>
              <p:cNvSpPr/>
              <p:nvPr/>
            </p:nvSpPr>
            <p:spPr>
              <a:xfrm>
                <a:off x="-31455092" y="3909356"/>
                <a:ext cx="294600" cy="293800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52" extrusionOk="0">
                    <a:moveTo>
                      <a:pt x="5199" y="1"/>
                    </a:moveTo>
                    <a:cubicBezTo>
                      <a:pt x="5042" y="1"/>
                      <a:pt x="4916" y="127"/>
                      <a:pt x="4884" y="284"/>
                    </a:cubicBezTo>
                    <a:lnTo>
                      <a:pt x="4727" y="883"/>
                    </a:lnTo>
                    <a:cubicBezTo>
                      <a:pt x="4191" y="977"/>
                      <a:pt x="3655" y="1229"/>
                      <a:pt x="3151" y="1513"/>
                    </a:cubicBezTo>
                    <a:lnTo>
                      <a:pt x="2647" y="1229"/>
                    </a:lnTo>
                    <a:cubicBezTo>
                      <a:pt x="2599" y="1205"/>
                      <a:pt x="2542" y="1195"/>
                      <a:pt x="2482" y="1195"/>
                    </a:cubicBezTo>
                    <a:cubicBezTo>
                      <a:pt x="2386" y="1195"/>
                      <a:pt x="2284" y="1222"/>
                      <a:pt x="2206" y="1261"/>
                    </a:cubicBezTo>
                    <a:lnTo>
                      <a:pt x="1261" y="2206"/>
                    </a:lnTo>
                    <a:cubicBezTo>
                      <a:pt x="1135" y="2332"/>
                      <a:pt x="1135" y="2490"/>
                      <a:pt x="1230" y="2647"/>
                    </a:cubicBezTo>
                    <a:lnTo>
                      <a:pt x="1513" y="3151"/>
                    </a:lnTo>
                    <a:cubicBezTo>
                      <a:pt x="1198" y="3624"/>
                      <a:pt x="978" y="4191"/>
                      <a:pt x="883" y="4726"/>
                    </a:cubicBezTo>
                    <a:lnTo>
                      <a:pt x="284" y="4884"/>
                    </a:lnTo>
                    <a:cubicBezTo>
                      <a:pt x="127" y="4947"/>
                      <a:pt x="1" y="5041"/>
                      <a:pt x="1" y="5199"/>
                    </a:cubicBezTo>
                    <a:lnTo>
                      <a:pt x="1" y="6585"/>
                    </a:lnTo>
                    <a:cubicBezTo>
                      <a:pt x="1" y="6743"/>
                      <a:pt x="127" y="6869"/>
                      <a:pt x="284" y="6900"/>
                    </a:cubicBezTo>
                    <a:lnTo>
                      <a:pt x="883" y="7058"/>
                    </a:lnTo>
                    <a:cubicBezTo>
                      <a:pt x="946" y="7404"/>
                      <a:pt x="1072" y="7782"/>
                      <a:pt x="1230" y="8129"/>
                    </a:cubicBezTo>
                    <a:cubicBezTo>
                      <a:pt x="1504" y="7854"/>
                      <a:pt x="2843" y="6486"/>
                      <a:pt x="2841" y="6486"/>
                    </a:cubicBezTo>
                    <a:lnTo>
                      <a:pt x="2841" y="6486"/>
                    </a:lnTo>
                    <a:cubicBezTo>
                      <a:pt x="2841" y="6486"/>
                      <a:pt x="2839" y="6488"/>
                      <a:pt x="2836" y="6491"/>
                    </a:cubicBezTo>
                    <a:cubicBezTo>
                      <a:pt x="2836" y="6459"/>
                      <a:pt x="2805" y="6050"/>
                      <a:pt x="2805" y="5955"/>
                    </a:cubicBezTo>
                    <a:cubicBezTo>
                      <a:pt x="2773" y="4222"/>
                      <a:pt x="4191" y="2836"/>
                      <a:pt x="5861" y="2836"/>
                    </a:cubicBezTo>
                    <a:cubicBezTo>
                      <a:pt x="7562" y="2836"/>
                      <a:pt x="8948" y="4222"/>
                      <a:pt x="8948" y="5924"/>
                    </a:cubicBezTo>
                    <a:cubicBezTo>
                      <a:pt x="8948" y="7499"/>
                      <a:pt x="7751" y="8822"/>
                      <a:pt x="6113" y="8948"/>
                    </a:cubicBezTo>
                    <a:cubicBezTo>
                      <a:pt x="6066" y="8948"/>
                      <a:pt x="5963" y="8956"/>
                      <a:pt x="5821" y="8956"/>
                    </a:cubicBezTo>
                    <a:cubicBezTo>
                      <a:pt x="5680" y="8956"/>
                      <a:pt x="5499" y="8948"/>
                      <a:pt x="5294" y="8917"/>
                    </a:cubicBezTo>
                    <a:lnTo>
                      <a:pt x="3655" y="10523"/>
                    </a:lnTo>
                    <a:cubicBezTo>
                      <a:pt x="4034" y="10681"/>
                      <a:pt x="4349" y="10807"/>
                      <a:pt x="4727" y="10870"/>
                    </a:cubicBezTo>
                    <a:lnTo>
                      <a:pt x="4884" y="11468"/>
                    </a:lnTo>
                    <a:cubicBezTo>
                      <a:pt x="4916" y="11626"/>
                      <a:pt x="5042" y="11752"/>
                      <a:pt x="5199" y="11752"/>
                    </a:cubicBezTo>
                    <a:lnTo>
                      <a:pt x="6585" y="11752"/>
                    </a:lnTo>
                    <a:cubicBezTo>
                      <a:pt x="6743" y="11752"/>
                      <a:pt x="6869" y="11626"/>
                      <a:pt x="6901" y="11468"/>
                    </a:cubicBezTo>
                    <a:lnTo>
                      <a:pt x="7058" y="10870"/>
                    </a:lnTo>
                    <a:cubicBezTo>
                      <a:pt x="7594" y="10775"/>
                      <a:pt x="8129" y="10523"/>
                      <a:pt x="8633" y="10240"/>
                    </a:cubicBezTo>
                    <a:lnTo>
                      <a:pt x="9137" y="10523"/>
                    </a:lnTo>
                    <a:cubicBezTo>
                      <a:pt x="9185" y="10547"/>
                      <a:pt x="9243" y="10558"/>
                      <a:pt x="9302" y="10558"/>
                    </a:cubicBezTo>
                    <a:cubicBezTo>
                      <a:pt x="9399" y="10558"/>
                      <a:pt x="9501" y="10531"/>
                      <a:pt x="9578" y="10492"/>
                    </a:cubicBezTo>
                    <a:lnTo>
                      <a:pt x="10524" y="9547"/>
                    </a:lnTo>
                    <a:cubicBezTo>
                      <a:pt x="10650" y="9421"/>
                      <a:pt x="10650" y="9263"/>
                      <a:pt x="10555" y="9106"/>
                    </a:cubicBezTo>
                    <a:lnTo>
                      <a:pt x="10303" y="8601"/>
                    </a:lnTo>
                    <a:cubicBezTo>
                      <a:pt x="10618" y="8129"/>
                      <a:pt x="10807" y="7562"/>
                      <a:pt x="10933" y="7026"/>
                    </a:cubicBezTo>
                    <a:lnTo>
                      <a:pt x="11500" y="6869"/>
                    </a:lnTo>
                    <a:cubicBezTo>
                      <a:pt x="11658" y="6806"/>
                      <a:pt x="11784" y="6711"/>
                      <a:pt x="11784" y="6554"/>
                    </a:cubicBezTo>
                    <a:lnTo>
                      <a:pt x="11784" y="5167"/>
                    </a:lnTo>
                    <a:cubicBezTo>
                      <a:pt x="11752" y="5041"/>
                      <a:pt x="11658" y="4915"/>
                      <a:pt x="11500" y="4884"/>
                    </a:cubicBezTo>
                    <a:lnTo>
                      <a:pt x="10902" y="4726"/>
                    </a:lnTo>
                    <a:cubicBezTo>
                      <a:pt x="10807" y="4191"/>
                      <a:pt x="10555" y="3687"/>
                      <a:pt x="10272" y="3151"/>
                    </a:cubicBezTo>
                    <a:lnTo>
                      <a:pt x="10555" y="2647"/>
                    </a:lnTo>
                    <a:cubicBezTo>
                      <a:pt x="10650" y="2521"/>
                      <a:pt x="10587" y="2332"/>
                      <a:pt x="10524" y="2206"/>
                    </a:cubicBezTo>
                    <a:lnTo>
                      <a:pt x="9578" y="1261"/>
                    </a:lnTo>
                    <a:cubicBezTo>
                      <a:pt x="9509" y="1209"/>
                      <a:pt x="9430" y="1185"/>
                      <a:pt x="9347" y="1185"/>
                    </a:cubicBezTo>
                    <a:cubicBezTo>
                      <a:pt x="9279" y="1185"/>
                      <a:pt x="9208" y="1201"/>
                      <a:pt x="9137" y="1229"/>
                    </a:cubicBezTo>
                    <a:lnTo>
                      <a:pt x="8633" y="1513"/>
                    </a:lnTo>
                    <a:cubicBezTo>
                      <a:pt x="8161" y="1198"/>
                      <a:pt x="7594" y="977"/>
                      <a:pt x="7058" y="883"/>
                    </a:cubicBezTo>
                    <a:lnTo>
                      <a:pt x="6901" y="284"/>
                    </a:lnTo>
                    <a:cubicBezTo>
                      <a:pt x="6869" y="127"/>
                      <a:pt x="6743" y="1"/>
                      <a:pt x="65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2863;p90">
                <a:extLst>
                  <a:ext uri="{FF2B5EF4-FFF2-40B4-BE49-F238E27FC236}">
                    <a16:creationId xmlns:a16="http://schemas.microsoft.com/office/drawing/2014/main" id="{E80DC30F-ED66-4EF7-A2D4-7B065A3D6708}"/>
                  </a:ext>
                </a:extLst>
              </p:cNvPr>
              <p:cNvSpPr/>
              <p:nvPr/>
            </p:nvSpPr>
            <p:spPr>
              <a:xfrm>
                <a:off x="-31455100" y="3997350"/>
                <a:ext cx="215050" cy="205025"/>
              </a:xfrm>
              <a:custGeom>
                <a:avLst/>
                <a:gdLst/>
                <a:ahLst/>
                <a:cxnLst/>
                <a:rect l="l" t="t" r="r" b="b"/>
                <a:pathLst>
                  <a:path w="8602" h="8201" extrusionOk="0">
                    <a:moveTo>
                      <a:pt x="5939" y="0"/>
                    </a:moveTo>
                    <a:cubicBezTo>
                      <a:pt x="4729" y="0"/>
                      <a:pt x="3750" y="854"/>
                      <a:pt x="3561" y="1963"/>
                    </a:cubicBezTo>
                    <a:cubicBezTo>
                      <a:pt x="3466" y="2404"/>
                      <a:pt x="3498" y="2813"/>
                      <a:pt x="3624" y="3223"/>
                    </a:cubicBezTo>
                    <a:lnTo>
                      <a:pt x="410" y="6468"/>
                    </a:lnTo>
                    <a:cubicBezTo>
                      <a:pt x="1" y="6846"/>
                      <a:pt x="1" y="7507"/>
                      <a:pt x="410" y="7917"/>
                    </a:cubicBezTo>
                    <a:cubicBezTo>
                      <a:pt x="600" y="8106"/>
                      <a:pt x="852" y="8200"/>
                      <a:pt x="1111" y="8200"/>
                    </a:cubicBezTo>
                    <a:cubicBezTo>
                      <a:pt x="1371" y="8200"/>
                      <a:pt x="1639" y="8106"/>
                      <a:pt x="1860" y="7917"/>
                    </a:cubicBezTo>
                    <a:lnTo>
                      <a:pt x="5136" y="4640"/>
                    </a:lnTo>
                    <a:cubicBezTo>
                      <a:pt x="5388" y="4735"/>
                      <a:pt x="5664" y="4782"/>
                      <a:pt x="5947" y="4782"/>
                    </a:cubicBezTo>
                    <a:cubicBezTo>
                      <a:pt x="6231" y="4782"/>
                      <a:pt x="6522" y="4735"/>
                      <a:pt x="6806" y="4640"/>
                    </a:cubicBezTo>
                    <a:cubicBezTo>
                      <a:pt x="7846" y="4294"/>
                      <a:pt x="8602" y="3065"/>
                      <a:pt x="8224" y="1773"/>
                    </a:cubicBezTo>
                    <a:cubicBezTo>
                      <a:pt x="8192" y="1647"/>
                      <a:pt x="8129" y="1553"/>
                      <a:pt x="8003" y="1521"/>
                    </a:cubicBezTo>
                    <a:cubicBezTo>
                      <a:pt x="7972" y="1514"/>
                      <a:pt x="7942" y="1510"/>
                      <a:pt x="7914" y="1510"/>
                    </a:cubicBezTo>
                    <a:cubicBezTo>
                      <a:pt x="7830" y="1510"/>
                      <a:pt x="7759" y="1545"/>
                      <a:pt x="7688" y="1616"/>
                    </a:cubicBezTo>
                    <a:lnTo>
                      <a:pt x="6901" y="2404"/>
                    </a:lnTo>
                    <a:cubicBezTo>
                      <a:pt x="6759" y="2530"/>
                      <a:pt x="6578" y="2593"/>
                      <a:pt x="6400" y="2593"/>
                    </a:cubicBezTo>
                    <a:cubicBezTo>
                      <a:pt x="6223" y="2593"/>
                      <a:pt x="6050" y="2530"/>
                      <a:pt x="5924" y="2404"/>
                    </a:cubicBezTo>
                    <a:cubicBezTo>
                      <a:pt x="5640" y="2120"/>
                      <a:pt x="5640" y="1679"/>
                      <a:pt x="5924" y="1395"/>
                    </a:cubicBezTo>
                    <a:lnTo>
                      <a:pt x="6711" y="608"/>
                    </a:lnTo>
                    <a:cubicBezTo>
                      <a:pt x="6774" y="545"/>
                      <a:pt x="6806" y="419"/>
                      <a:pt x="6774" y="293"/>
                    </a:cubicBezTo>
                    <a:cubicBezTo>
                      <a:pt x="6743" y="198"/>
                      <a:pt x="6648" y="104"/>
                      <a:pt x="6554" y="72"/>
                    </a:cubicBezTo>
                    <a:cubicBezTo>
                      <a:pt x="6344" y="23"/>
                      <a:pt x="6139" y="0"/>
                      <a:pt x="59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4" name="Google Shape;150;p6">
            <a:extLst>
              <a:ext uri="{FF2B5EF4-FFF2-40B4-BE49-F238E27FC236}">
                <a16:creationId xmlns:a16="http://schemas.microsoft.com/office/drawing/2014/main" id="{7679293C-2584-4F24-896F-4E930137E6D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99965" y="2096769"/>
            <a:ext cx="591498" cy="933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151;p6">
            <a:extLst>
              <a:ext uri="{FF2B5EF4-FFF2-40B4-BE49-F238E27FC236}">
                <a16:creationId xmlns:a16="http://schemas.microsoft.com/office/drawing/2014/main" id="{6FA0FD18-E8E0-4368-B890-6E09958EA97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38494" y="2217191"/>
            <a:ext cx="803950" cy="87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152;p6">
            <a:extLst>
              <a:ext uri="{FF2B5EF4-FFF2-40B4-BE49-F238E27FC236}">
                <a16:creationId xmlns:a16="http://schemas.microsoft.com/office/drawing/2014/main" id="{9D25F256-5092-492F-8683-09E0103E6D0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80685" y="2204216"/>
            <a:ext cx="551161" cy="92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53;p6">
            <a:extLst>
              <a:ext uri="{FF2B5EF4-FFF2-40B4-BE49-F238E27FC236}">
                <a16:creationId xmlns:a16="http://schemas.microsoft.com/office/drawing/2014/main" id="{58725A4E-BF65-4688-83E5-83B304525E2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1266" t="37910" r="11721" b="36118"/>
          <a:stretch/>
        </p:blipFill>
        <p:spPr>
          <a:xfrm>
            <a:off x="4855628" y="2179894"/>
            <a:ext cx="1335600" cy="47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154;p6">
            <a:extLst>
              <a:ext uri="{FF2B5EF4-FFF2-40B4-BE49-F238E27FC236}">
                <a16:creationId xmlns:a16="http://schemas.microsoft.com/office/drawing/2014/main" id="{7F723371-9F45-4D0F-A528-3C54349B2DCC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07903" y="2958835"/>
            <a:ext cx="667377" cy="79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157;p6">
            <a:extLst>
              <a:ext uri="{FF2B5EF4-FFF2-40B4-BE49-F238E27FC236}">
                <a16:creationId xmlns:a16="http://schemas.microsoft.com/office/drawing/2014/main" id="{4001A63C-4FD8-44B6-B7BB-850DB779461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30091" r="29620"/>
          <a:stretch/>
        </p:blipFill>
        <p:spPr>
          <a:xfrm>
            <a:off x="6804268" y="2088112"/>
            <a:ext cx="860021" cy="94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173;p6">
            <a:extLst>
              <a:ext uri="{FF2B5EF4-FFF2-40B4-BE49-F238E27FC236}">
                <a16:creationId xmlns:a16="http://schemas.microsoft.com/office/drawing/2014/main" id="{1FA710E3-5F51-4850-B2CD-988E76CB3970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36177" y="2962399"/>
            <a:ext cx="1323600" cy="78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140;p6">
            <a:extLst>
              <a:ext uri="{FF2B5EF4-FFF2-40B4-BE49-F238E27FC236}">
                <a16:creationId xmlns:a16="http://schemas.microsoft.com/office/drawing/2014/main" id="{FB79786E-A78E-4218-96A6-3356D26BDE1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618533" y="1886986"/>
            <a:ext cx="1419413" cy="95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41;p6">
            <a:extLst>
              <a:ext uri="{FF2B5EF4-FFF2-40B4-BE49-F238E27FC236}">
                <a16:creationId xmlns:a16="http://schemas.microsoft.com/office/drawing/2014/main" id="{E3D4C59D-CA3C-4B4D-B91E-10AD5409D7B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296232" y="2065059"/>
            <a:ext cx="1085482" cy="10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43;p6">
            <a:extLst>
              <a:ext uri="{FF2B5EF4-FFF2-40B4-BE49-F238E27FC236}">
                <a16:creationId xmlns:a16="http://schemas.microsoft.com/office/drawing/2014/main" id="{7E942886-BC20-43A6-8D61-6A1EDC214098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531390" y="2881830"/>
            <a:ext cx="1336967" cy="1094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146;p6">
            <a:extLst>
              <a:ext uri="{FF2B5EF4-FFF2-40B4-BE49-F238E27FC236}">
                <a16:creationId xmlns:a16="http://schemas.microsoft.com/office/drawing/2014/main" id="{F5DB0A50-C126-43A6-B61B-590D7C5A0216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647625" y="3508296"/>
            <a:ext cx="1888879" cy="61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147;p6">
            <a:extLst>
              <a:ext uri="{FF2B5EF4-FFF2-40B4-BE49-F238E27FC236}">
                <a16:creationId xmlns:a16="http://schemas.microsoft.com/office/drawing/2014/main" id="{64211EAF-58B9-4A7A-B979-C9FF6469052B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374501" y="2281273"/>
            <a:ext cx="1419413" cy="1094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254;p11">
            <a:extLst>
              <a:ext uri="{FF2B5EF4-FFF2-40B4-BE49-F238E27FC236}">
                <a16:creationId xmlns:a16="http://schemas.microsoft.com/office/drawing/2014/main" id="{090C3256-696B-4CF6-B95E-5D122104E11A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066343" y="3421907"/>
            <a:ext cx="2073441" cy="86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254;p11">
            <a:extLst>
              <a:ext uri="{FF2B5EF4-FFF2-40B4-BE49-F238E27FC236}">
                <a16:creationId xmlns:a16="http://schemas.microsoft.com/office/drawing/2014/main" id="{6CFC9AFF-B419-42FF-B30A-60FA88B55037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740442" y="3915195"/>
            <a:ext cx="1794619" cy="86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256;p11">
            <a:extLst>
              <a:ext uri="{FF2B5EF4-FFF2-40B4-BE49-F238E27FC236}">
                <a16:creationId xmlns:a16="http://schemas.microsoft.com/office/drawing/2014/main" id="{276D2816-3DBD-433F-AC39-C56E4A0D1701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075280" y="3938616"/>
            <a:ext cx="851668" cy="7838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Object 18">
            <a:extLst>
              <a:ext uri="{FF2B5EF4-FFF2-40B4-BE49-F238E27FC236}">
                <a16:creationId xmlns:a16="http://schemas.microsoft.com/office/drawing/2014/main" id="{C7DA659E-F4E5-41C7-9BEE-60969C4CE17B}"/>
              </a:ext>
            </a:extLst>
          </p:cNvPr>
          <p:cNvSpPr txBox="1"/>
          <p:nvPr/>
        </p:nvSpPr>
        <p:spPr>
          <a:xfrm>
            <a:off x="762000" y="663734"/>
            <a:ext cx="165124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개발 환경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C9CE44-BC39-4800-ACCA-894399129A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619" y="3716920"/>
            <a:ext cx="2610737" cy="877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E903B2-4397-4B07-B31F-443CDA483EE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483" y="2007071"/>
            <a:ext cx="1165068" cy="15831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4F7F81-BC6F-444E-A494-98CF38FE0E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834" y="5556764"/>
            <a:ext cx="1441879" cy="1472075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95BD6D9-A78E-4AB8-957C-33BCFCFBA136}"/>
              </a:ext>
            </a:extLst>
          </p:cNvPr>
          <p:cNvSpPr/>
          <p:nvPr/>
        </p:nvSpPr>
        <p:spPr>
          <a:xfrm>
            <a:off x="1599481" y="8537484"/>
            <a:ext cx="14839942" cy="149305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Google Shape;170;p6">
            <a:extLst>
              <a:ext uri="{FF2B5EF4-FFF2-40B4-BE49-F238E27FC236}">
                <a16:creationId xmlns:a16="http://schemas.microsoft.com/office/drawing/2014/main" id="{67765F0E-6815-4D47-949B-F93E0E568A73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5250724" y="2653138"/>
            <a:ext cx="1027395" cy="93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68;p6">
            <a:extLst>
              <a:ext uri="{FF2B5EF4-FFF2-40B4-BE49-F238E27FC236}">
                <a16:creationId xmlns:a16="http://schemas.microsoft.com/office/drawing/2014/main" id="{84BBB545-31DA-463B-9889-C6565D69BD1A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1712942" y="7134553"/>
            <a:ext cx="1590614" cy="98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5;p6">
            <a:extLst>
              <a:ext uri="{FF2B5EF4-FFF2-40B4-BE49-F238E27FC236}">
                <a16:creationId xmlns:a16="http://schemas.microsoft.com/office/drawing/2014/main" id="{60EEA29E-32AD-4654-947C-EB053D9965E6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522042" y="8824888"/>
            <a:ext cx="1802558" cy="63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DBC52F-DDF1-456D-8B37-FC666634024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07" y="9246473"/>
            <a:ext cx="3690373" cy="6582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20CFFE8-85BE-46A6-9F5A-2B42E14B81D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25" y="8748109"/>
            <a:ext cx="2682720" cy="585568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15FF95A-34C9-44E7-845D-E1F4336DB48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855" y="9381201"/>
            <a:ext cx="3191858" cy="523555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8CE900B-A8A5-4114-A1DB-B29AB452C0DC}"/>
              </a:ext>
            </a:extLst>
          </p:cNvPr>
          <p:cNvSpPr/>
          <p:nvPr/>
        </p:nvSpPr>
        <p:spPr>
          <a:xfrm>
            <a:off x="1602626" y="8552792"/>
            <a:ext cx="1508716" cy="74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>
                <a:solidFill>
                  <a:schemeClr val="tx1"/>
                </a:solidFill>
              </a:rPr>
              <a:t>api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pic>
        <p:nvPicPr>
          <p:cNvPr id="106" name="Google Shape;178;p6">
            <a:extLst>
              <a:ext uri="{FF2B5EF4-FFF2-40B4-BE49-F238E27FC236}">
                <a16:creationId xmlns:a16="http://schemas.microsoft.com/office/drawing/2014/main" id="{CF61DD81-3172-46D0-9DB3-F1D20C5EC7EA}"/>
              </a:ext>
            </a:extLst>
          </p:cNvPr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378159" y="9478035"/>
            <a:ext cx="1872741" cy="42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82;p6">
            <a:extLst>
              <a:ext uri="{FF2B5EF4-FFF2-40B4-BE49-F238E27FC236}">
                <a16:creationId xmlns:a16="http://schemas.microsoft.com/office/drawing/2014/main" id="{9B35A40D-BD37-4CD3-98AE-58058C43FFA2}"/>
              </a:ext>
            </a:extLst>
          </p:cNvPr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222841" y="8801063"/>
            <a:ext cx="2357212" cy="51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BB93F0F0-719C-4C5C-B521-347B99FC19D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256" y="8665297"/>
            <a:ext cx="3071951" cy="60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0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B96672-3FE1-43F5-A2FD-B7F45A8B1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092" y="3651488"/>
            <a:ext cx="5105400" cy="50517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CDF619-EC26-437C-BD40-A6142528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21" y="5207821"/>
            <a:ext cx="4172532" cy="20195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2B316A-A9E5-4991-989D-FD895F37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969" y="3911404"/>
            <a:ext cx="4629300" cy="34385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A463D2-A0D9-45DE-AC94-13645297D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16" y="2130819"/>
            <a:ext cx="4453617" cy="27561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B9A263-B3B9-4647-A85F-8E12D5718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208" y="7472456"/>
            <a:ext cx="5105400" cy="2417510"/>
          </a:xfrm>
          <a:prstGeom prst="rect">
            <a:avLst/>
          </a:prstGeom>
        </p:spPr>
      </p:pic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39D9D08F-E773-4E9E-8F9E-2061C911D2AB}"/>
              </a:ext>
            </a:extLst>
          </p:cNvPr>
          <p:cNvSpPr/>
          <p:nvPr/>
        </p:nvSpPr>
        <p:spPr>
          <a:xfrm rot="16200000">
            <a:off x="3754566" y="-1595784"/>
            <a:ext cx="1016000" cy="549910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54EB854-213C-4B7C-B731-17AB5F78A18F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7012116" y="1661766"/>
            <a:ext cx="95994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C48983-2F8D-45F7-840A-A614A1F318AA}"/>
              </a:ext>
            </a:extLst>
          </p:cNvPr>
          <p:cNvSpPr/>
          <p:nvPr/>
        </p:nvSpPr>
        <p:spPr>
          <a:xfrm>
            <a:off x="985966" y="1020686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DB </a:t>
            </a:r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설계 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회원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ctr"/>
            <a:endParaRPr lang="ko-KR" altLang="en-US" sz="12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80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ECE950-62F1-48C0-8204-58FE2861A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6409517"/>
            <a:ext cx="4350329" cy="2303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3F6E72-4721-425D-AC00-33E22CCF0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86" y="2683172"/>
            <a:ext cx="4418098" cy="18857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6B31A3-6AE1-40A3-813E-5BBED6A75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5" y="2259848"/>
            <a:ext cx="4525453" cy="25727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3B1548-E7F0-4CC6-A98E-12739B424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36" y="7669958"/>
            <a:ext cx="5390440" cy="19105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CEC5ED-57B5-498D-A190-92F3653244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952513"/>
            <a:ext cx="5086857" cy="17508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51F8035-0DA6-4D57-83ED-310CC0E6A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11" y="5280254"/>
            <a:ext cx="4659689" cy="17711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1C40216-8485-4D55-8B20-8B34722CBF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162300"/>
            <a:ext cx="4350330" cy="2491674"/>
          </a:xfrm>
          <a:prstGeom prst="rect">
            <a:avLst/>
          </a:prstGeom>
        </p:spPr>
      </p:pic>
      <p:sp>
        <p:nvSpPr>
          <p:cNvPr id="18" name="오른쪽 대괄호 17">
            <a:extLst>
              <a:ext uri="{FF2B5EF4-FFF2-40B4-BE49-F238E27FC236}">
                <a16:creationId xmlns:a16="http://schemas.microsoft.com/office/drawing/2014/main" id="{43B403D2-F32D-4A6C-A62F-C52A862BC89F}"/>
              </a:ext>
            </a:extLst>
          </p:cNvPr>
          <p:cNvSpPr/>
          <p:nvPr/>
        </p:nvSpPr>
        <p:spPr>
          <a:xfrm rot="16200000">
            <a:off x="3754566" y="-1595784"/>
            <a:ext cx="1016000" cy="549910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63AB946-0B80-49FE-804B-15215A6047A6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7012116" y="1661766"/>
            <a:ext cx="959948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F80703-3D50-4F10-9F20-F5A6FFFD57A1}"/>
              </a:ext>
            </a:extLst>
          </p:cNvPr>
          <p:cNvSpPr/>
          <p:nvPr/>
        </p:nvSpPr>
        <p:spPr>
          <a:xfrm>
            <a:off x="985966" y="1020686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DB </a:t>
            </a:r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설계 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본사 및 가맹점</a:t>
            </a:r>
            <a:r>
              <a:rPr lang="en-US" altLang="ko-KR" sz="2400" b="1" dirty="0">
                <a:solidFill>
                  <a:srgbClr val="3399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</a:p>
          <a:p>
            <a:pPr algn="ctr"/>
            <a:endParaRPr lang="ko-KR" altLang="en-US" sz="1200" dirty="0">
              <a:solidFill>
                <a:srgbClr val="70A9F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213096-33F2-4C13-A882-8CB598C06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0123" y="6785151"/>
            <a:ext cx="4370462" cy="32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91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747</Words>
  <Application>Microsoft Office PowerPoint</Application>
  <PresentationFormat>사용자 지정</PresentationFormat>
  <Paragraphs>274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?? ??</vt:lpstr>
      <vt:lpstr>Gmarket Sans Medium</vt:lpstr>
      <vt:lpstr>Malgun Gothic Semilight</vt:lpstr>
      <vt:lpstr>Noto Sans CJK KR Regular</vt:lpstr>
      <vt:lpstr>S-Core Dream 3 Light</vt:lpstr>
      <vt:lpstr>S-Core Dream 5 Medium</vt:lpstr>
      <vt:lpstr>맑은 고딕</vt:lpstr>
      <vt:lpstr>배달의민족 도현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5671</cp:lastModifiedBy>
  <cp:revision>194</cp:revision>
  <dcterms:created xsi:type="dcterms:W3CDTF">2021-10-27T00:45:49Z</dcterms:created>
  <dcterms:modified xsi:type="dcterms:W3CDTF">2021-11-01T05:02:45Z</dcterms:modified>
</cp:coreProperties>
</file>